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347" r:id="rId3"/>
    <p:sldId id="373" r:id="rId4"/>
    <p:sldId id="374" r:id="rId5"/>
    <p:sldId id="259" r:id="rId6"/>
    <p:sldId id="349" r:id="rId7"/>
    <p:sldId id="260" r:id="rId8"/>
    <p:sldId id="348" r:id="rId9"/>
    <p:sldId id="343" r:id="rId10"/>
    <p:sldId id="342" r:id="rId11"/>
    <p:sldId id="375" r:id="rId12"/>
    <p:sldId id="346" r:id="rId13"/>
    <p:sldId id="355" r:id="rId14"/>
    <p:sldId id="353" r:id="rId15"/>
    <p:sldId id="344" r:id="rId16"/>
    <p:sldId id="354" r:id="rId17"/>
    <p:sldId id="345" r:id="rId18"/>
    <p:sldId id="356" r:id="rId19"/>
    <p:sldId id="350" r:id="rId20"/>
    <p:sldId id="351" r:id="rId21"/>
    <p:sldId id="352" r:id="rId22"/>
    <p:sldId id="376" r:id="rId23"/>
    <p:sldId id="357" r:id="rId24"/>
    <p:sldId id="370" r:id="rId25"/>
    <p:sldId id="361" r:id="rId26"/>
    <p:sldId id="358" r:id="rId27"/>
    <p:sldId id="359" r:id="rId28"/>
    <p:sldId id="371" r:id="rId29"/>
    <p:sldId id="363" r:id="rId30"/>
    <p:sldId id="362" r:id="rId31"/>
    <p:sldId id="379" r:id="rId32"/>
    <p:sldId id="372" r:id="rId33"/>
    <p:sldId id="360" r:id="rId34"/>
    <p:sldId id="381" r:id="rId35"/>
    <p:sldId id="364" r:id="rId36"/>
    <p:sldId id="382" r:id="rId37"/>
    <p:sldId id="365" r:id="rId38"/>
    <p:sldId id="367" r:id="rId39"/>
    <p:sldId id="366" r:id="rId40"/>
    <p:sldId id="377" r:id="rId41"/>
    <p:sldId id="378" r:id="rId42"/>
    <p:sldId id="383" r:id="rId43"/>
    <p:sldId id="368" r:id="rId44"/>
    <p:sldId id="33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2D4D1"/>
    <a:srgbClr val="EDEDED"/>
    <a:srgbClr val="CFD0D5"/>
    <a:srgbClr val="413A42"/>
    <a:srgbClr val="F6F6F6"/>
    <a:srgbClr val="F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9657" autoAdjust="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8;&#1086;&#1077;&#1082;&#1090;&#1099;\medver.ru\&#1054;&#1090;&#1095;&#1105;&#1090;&#1099;\2015\02-2015\&#1052;&#1077;&#1076;&#1074;&#1077;&#1088;&#1100;%20&#1040;&#1085;&#1072;&#1083;&#1080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 sz="1600"/>
              <a:t>Стоимость конверсии</a:t>
            </a:r>
          </a:p>
        </c:rich>
      </c:tx>
      <c:layout>
        <c:manualLayout>
          <c:xMode val="edge"/>
          <c:yMode val="edge"/>
          <c:x val="0.17777773763943508"/>
          <c:y val="1.47492591110354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559558219780743E-2"/>
          <c:y val="0.15555779886488574"/>
          <c:w val="0.82030149026973465"/>
          <c:h val="0.6783121340601655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Конверсии!$B$5</c:f>
              <c:strCache>
                <c:ptCount val="1"/>
                <c:pt idx="0">
                  <c:v>Источник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Конверсии!$B$6:$B$7</c:f>
              <c:strCache>
                <c:ptCount val="2"/>
                <c:pt idx="0">
                  <c:v>Яндекс.Директ</c:v>
                </c:pt>
                <c:pt idx="1">
                  <c:v>Google.SEO</c:v>
                </c:pt>
              </c:strCache>
            </c:strRef>
          </c:cat>
          <c:val>
            <c:numRef>
              <c:f>Конверсии!$K$6:$K$7</c:f>
              <c:numCache>
                <c:formatCode>_-* #,##0.0"р."_-;\-* #,##0.0"р."_-;_-* "-"?"р."_-;_-@_-</c:formatCode>
                <c:ptCount val="2"/>
                <c:pt idx="0">
                  <c:v>4361.7321428571431</c:v>
                </c:pt>
                <c:pt idx="1">
                  <c:v>1785.7142857142856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675992"/>
        <c:axId val="325673248"/>
      </c:barChart>
      <c:catAx>
        <c:axId val="32567599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low"/>
        <c:txPr>
          <a:bodyPr/>
          <a:lstStyle/>
          <a:p>
            <a:pPr>
              <a:defRPr lang="ru-RU" sz="900"/>
            </a:pPr>
            <a:endParaRPr lang="ru-RU"/>
          </a:p>
        </c:txPr>
        <c:crossAx val="325673248"/>
        <c:crosses val="autoZero"/>
        <c:auto val="1"/>
        <c:lblAlgn val="ctr"/>
        <c:lblOffset val="100"/>
        <c:noMultiLvlLbl val="0"/>
      </c:catAx>
      <c:valAx>
        <c:axId val="32567324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_-* #,##0.0&quot;р.&quot;_-;\-* #,##0.0&quot;р.&quot;_-;_-* &quot;-&quot;?&quot;р.&quot;_-;_-@_-" sourceLinked="1"/>
        <c:majorTickMark val="none"/>
        <c:minorTickMark val="none"/>
        <c:tickLblPos val="nextTo"/>
        <c:txPr>
          <a:bodyPr/>
          <a:lstStyle/>
          <a:p>
            <a:pPr>
              <a:defRPr lang="ru-RU" sz="900"/>
            </a:pPr>
            <a:endParaRPr lang="ru-RU"/>
          </a:p>
        </c:txPr>
        <c:crossAx val="325675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8C910-ED89-4ED5-B960-A8C075A1B46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90873-3EA0-4137-B03D-50D1ADCD0055}">
      <dgm:prSet phldrT="[Текст]"/>
      <dgm:spPr/>
      <dgm:t>
        <a:bodyPr/>
        <a:lstStyle/>
        <a:p>
          <a:r>
            <a:rPr lang="ru-RU" dirty="0" smtClean="0"/>
            <a:t>Посетители сайта</a:t>
          </a:r>
          <a:endParaRPr lang="ru-RU" dirty="0"/>
        </a:p>
      </dgm:t>
    </dgm:pt>
    <dgm:pt modelId="{B9DF18AC-A140-4F03-A1C4-E636F52AC550}" type="parTrans" cxnId="{CDCB1740-2DDA-46B4-B7F2-394CF406C8D7}">
      <dgm:prSet/>
      <dgm:spPr/>
      <dgm:t>
        <a:bodyPr/>
        <a:lstStyle/>
        <a:p>
          <a:endParaRPr lang="ru-RU"/>
        </a:p>
      </dgm:t>
    </dgm:pt>
    <dgm:pt modelId="{70ADE303-C082-4AE1-BF05-2D1CBA2E3547}" type="sibTrans" cxnId="{CDCB1740-2DDA-46B4-B7F2-394CF406C8D7}">
      <dgm:prSet/>
      <dgm:spPr/>
      <dgm:t>
        <a:bodyPr/>
        <a:lstStyle/>
        <a:p>
          <a:endParaRPr lang="ru-RU"/>
        </a:p>
      </dgm:t>
    </dgm:pt>
    <dgm:pt modelId="{6C170FDD-B7E3-43B5-B353-BB6A073654DE}">
      <dgm:prSet phldrT="[Текст]"/>
      <dgm:spPr/>
      <dgm:t>
        <a:bodyPr/>
        <a:lstStyle/>
        <a:p>
          <a:r>
            <a:rPr lang="ru-RU" dirty="0" smtClean="0"/>
            <a:t>Контекст.</a:t>
          </a:r>
          <a:endParaRPr lang="ru-RU" dirty="0"/>
        </a:p>
      </dgm:t>
    </dgm:pt>
    <dgm:pt modelId="{BAF10CBF-27F4-429A-830A-B5A114DB3955}" type="parTrans" cxnId="{62AC6D01-DA98-4AC3-A4CA-8D35AF6BF302}">
      <dgm:prSet/>
      <dgm:spPr/>
      <dgm:t>
        <a:bodyPr/>
        <a:lstStyle/>
        <a:p>
          <a:endParaRPr lang="ru-RU"/>
        </a:p>
      </dgm:t>
    </dgm:pt>
    <dgm:pt modelId="{2303E939-71D7-420D-9E27-1862CEDE03DA}" type="sibTrans" cxnId="{62AC6D01-DA98-4AC3-A4CA-8D35AF6BF302}">
      <dgm:prSet/>
      <dgm:spPr/>
      <dgm:t>
        <a:bodyPr/>
        <a:lstStyle/>
        <a:p>
          <a:endParaRPr lang="ru-RU"/>
        </a:p>
      </dgm:t>
    </dgm:pt>
    <dgm:pt modelId="{1562FFD6-7BA0-43C3-A550-A0A7E17FF12B}">
      <dgm:prSet phldrT="[Текст]"/>
      <dgm:spPr/>
      <dgm:t>
        <a:bodyPr/>
        <a:lstStyle/>
        <a:p>
          <a:r>
            <a:rPr lang="ru-RU" dirty="0" smtClean="0"/>
            <a:t>Сайт</a:t>
          </a:r>
          <a:endParaRPr lang="ru-RU" dirty="0"/>
        </a:p>
      </dgm:t>
    </dgm:pt>
    <dgm:pt modelId="{12FE509B-0195-4073-A4AF-E8FF6A75E964}" type="parTrans" cxnId="{958C368F-37E8-4C53-8430-D02F1D286E06}">
      <dgm:prSet/>
      <dgm:spPr/>
      <dgm:t>
        <a:bodyPr/>
        <a:lstStyle/>
        <a:p>
          <a:endParaRPr lang="ru-RU"/>
        </a:p>
      </dgm:t>
    </dgm:pt>
    <dgm:pt modelId="{08089272-FD62-4CD7-8536-C5DD7FC374C5}" type="sibTrans" cxnId="{958C368F-37E8-4C53-8430-D02F1D286E06}">
      <dgm:prSet/>
      <dgm:spPr/>
      <dgm:t>
        <a:bodyPr/>
        <a:lstStyle/>
        <a:p>
          <a:endParaRPr lang="ru-RU"/>
        </a:p>
      </dgm:t>
    </dgm:pt>
    <dgm:pt modelId="{B1AEDB68-7496-4C1D-8395-5987C60B268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EB25ADA-677A-4688-BBE9-1532B3B24A18}" type="parTrans" cxnId="{8F82A6EB-8BFB-47FF-A9F3-470DFFEA97EC}">
      <dgm:prSet/>
      <dgm:spPr/>
      <dgm:t>
        <a:bodyPr/>
        <a:lstStyle/>
        <a:p>
          <a:endParaRPr lang="ru-RU"/>
        </a:p>
      </dgm:t>
    </dgm:pt>
    <dgm:pt modelId="{9E15ACC8-1025-43DB-ACB1-BCDF2DD59BBB}" type="sibTrans" cxnId="{8F82A6EB-8BFB-47FF-A9F3-470DFFEA97EC}">
      <dgm:prSet/>
      <dgm:spPr/>
      <dgm:t>
        <a:bodyPr/>
        <a:lstStyle/>
        <a:p>
          <a:endParaRPr lang="ru-RU"/>
        </a:p>
      </dgm:t>
    </dgm:pt>
    <dgm:pt modelId="{2447DF0A-06BF-4A24-9B25-0BC532DECFBE}">
      <dgm:prSet phldrT="[Текст]"/>
      <dgm:spPr/>
      <dgm:t>
        <a:bodyPr/>
        <a:lstStyle/>
        <a:p>
          <a:r>
            <a:rPr lang="ru-RU" dirty="0" smtClean="0"/>
            <a:t>Пациенты</a:t>
          </a:r>
          <a:endParaRPr lang="ru-RU" dirty="0"/>
        </a:p>
      </dgm:t>
    </dgm:pt>
    <dgm:pt modelId="{FBB9113E-12E0-4CB2-B513-20A778ED3C26}" type="parTrans" cxnId="{CB56E60F-535B-4FFB-BA37-E72FD0311010}">
      <dgm:prSet/>
      <dgm:spPr/>
      <dgm:t>
        <a:bodyPr/>
        <a:lstStyle/>
        <a:p>
          <a:endParaRPr lang="ru-RU"/>
        </a:p>
      </dgm:t>
    </dgm:pt>
    <dgm:pt modelId="{38B00B73-AB16-42A1-85D8-7CB7A1CB61F4}" type="sibTrans" cxnId="{CB56E60F-535B-4FFB-BA37-E72FD0311010}">
      <dgm:prSet/>
      <dgm:spPr/>
      <dgm:t>
        <a:bodyPr/>
        <a:lstStyle/>
        <a:p>
          <a:endParaRPr lang="ru-RU"/>
        </a:p>
      </dgm:t>
    </dgm:pt>
    <dgm:pt modelId="{78917E82-8815-4E6D-9658-E42C7087E9BF}">
      <dgm:prSet phldrT="[Текст]"/>
      <dgm:spPr/>
      <dgm:t>
        <a:bodyPr/>
        <a:lstStyle/>
        <a:p>
          <a:r>
            <a:rPr lang="ru-RU" dirty="0" smtClean="0"/>
            <a:t>Звонки</a:t>
          </a:r>
          <a:endParaRPr lang="ru-RU" dirty="0"/>
        </a:p>
      </dgm:t>
    </dgm:pt>
    <dgm:pt modelId="{C6DDB4FD-8745-4F7B-8CB6-D39751EF1617}" type="parTrans" cxnId="{F87F9388-A6A9-49C4-A2EA-DD8BD06DF6F1}">
      <dgm:prSet/>
      <dgm:spPr/>
      <dgm:t>
        <a:bodyPr/>
        <a:lstStyle/>
        <a:p>
          <a:endParaRPr lang="ru-RU"/>
        </a:p>
      </dgm:t>
    </dgm:pt>
    <dgm:pt modelId="{E15A3CE9-5E47-4E8D-AF88-3B8B315CC925}" type="sibTrans" cxnId="{F87F9388-A6A9-49C4-A2EA-DD8BD06DF6F1}">
      <dgm:prSet/>
      <dgm:spPr/>
      <dgm:t>
        <a:bodyPr/>
        <a:lstStyle/>
        <a:p>
          <a:endParaRPr lang="ru-RU"/>
        </a:p>
      </dgm:t>
    </dgm:pt>
    <dgm:pt modelId="{3122FB31-A625-4A06-A075-D331D7A02384}">
      <dgm:prSet phldrT="[Текст]"/>
      <dgm:spPr/>
      <dgm:t>
        <a:bodyPr/>
        <a:lstStyle/>
        <a:p>
          <a:r>
            <a:rPr lang="en-US" dirty="0" smtClean="0"/>
            <a:t>online</a:t>
          </a:r>
          <a:r>
            <a:rPr lang="ru-RU" dirty="0" smtClean="0"/>
            <a:t>-заявки</a:t>
          </a:r>
          <a:endParaRPr lang="ru-RU" dirty="0"/>
        </a:p>
      </dgm:t>
    </dgm:pt>
    <dgm:pt modelId="{9EF5EB88-FF6E-4774-A993-17CBE158FC9F}" type="parTrans" cxnId="{6B673E2D-E8FF-450C-B296-A4C0773ECFA3}">
      <dgm:prSet/>
      <dgm:spPr/>
      <dgm:t>
        <a:bodyPr/>
        <a:lstStyle/>
        <a:p>
          <a:endParaRPr lang="ru-RU"/>
        </a:p>
      </dgm:t>
    </dgm:pt>
    <dgm:pt modelId="{EA41BD6B-FA67-4835-A573-91E2019FFFF6}" type="sibTrans" cxnId="{6B673E2D-E8FF-450C-B296-A4C0773ECFA3}">
      <dgm:prSet/>
      <dgm:spPr/>
      <dgm:t>
        <a:bodyPr/>
        <a:lstStyle/>
        <a:p>
          <a:endParaRPr lang="ru-RU"/>
        </a:p>
      </dgm:t>
    </dgm:pt>
    <dgm:pt modelId="{CE1A223C-372D-4984-86A9-73268CC71046}">
      <dgm:prSet phldrT="[Текст]"/>
      <dgm:spPr/>
      <dgm:t>
        <a:bodyPr/>
        <a:lstStyle/>
        <a:p>
          <a:r>
            <a:rPr lang="en-US" dirty="0" smtClean="0"/>
            <a:t>SEO</a:t>
          </a:r>
          <a:endParaRPr lang="ru-RU" dirty="0"/>
        </a:p>
      </dgm:t>
    </dgm:pt>
    <dgm:pt modelId="{B1FD30B5-118E-42F0-8E06-D3E962045798}" type="parTrans" cxnId="{E8025267-50FC-428D-9C8B-E44682F3FA10}">
      <dgm:prSet/>
      <dgm:spPr/>
      <dgm:t>
        <a:bodyPr/>
        <a:lstStyle/>
        <a:p>
          <a:endParaRPr lang="ru-RU"/>
        </a:p>
      </dgm:t>
    </dgm:pt>
    <dgm:pt modelId="{82BDFA24-2B27-41FC-B1C1-F425EBCCDA82}" type="sibTrans" cxnId="{E8025267-50FC-428D-9C8B-E44682F3FA10}">
      <dgm:prSet/>
      <dgm:spPr/>
      <dgm:t>
        <a:bodyPr/>
        <a:lstStyle/>
        <a:p>
          <a:endParaRPr lang="ru-RU"/>
        </a:p>
      </dgm:t>
    </dgm:pt>
    <dgm:pt modelId="{3866A6AA-4812-4866-B0C1-E9D4A2798C4F}">
      <dgm:prSet phldrT="[Текст]"/>
      <dgm:spPr/>
      <dgm:t>
        <a:bodyPr/>
        <a:lstStyle/>
        <a:p>
          <a:r>
            <a:rPr lang="ru-RU" dirty="0" smtClean="0"/>
            <a:t>Реклама</a:t>
          </a:r>
          <a:endParaRPr lang="ru-RU" dirty="0"/>
        </a:p>
      </dgm:t>
    </dgm:pt>
    <dgm:pt modelId="{63316D01-5C56-4772-96DC-523809E651CF}" type="parTrans" cxnId="{259B4754-F797-4CD2-A37C-8D8DEE2D9414}">
      <dgm:prSet/>
      <dgm:spPr/>
      <dgm:t>
        <a:bodyPr/>
        <a:lstStyle/>
        <a:p>
          <a:endParaRPr lang="ru-RU"/>
        </a:p>
      </dgm:t>
    </dgm:pt>
    <dgm:pt modelId="{FBDEA033-1273-48B7-B54B-BD9436E3419B}" type="sibTrans" cxnId="{259B4754-F797-4CD2-A37C-8D8DEE2D9414}">
      <dgm:prSet/>
      <dgm:spPr/>
      <dgm:t>
        <a:bodyPr/>
        <a:lstStyle/>
        <a:p>
          <a:endParaRPr lang="ru-RU"/>
        </a:p>
      </dgm:t>
    </dgm:pt>
    <dgm:pt modelId="{0C5B8024-B3CC-49C9-8A2D-D41F63739C9E}" type="pres">
      <dgm:prSet presAssocID="{1118C910-ED89-4ED5-B960-A8C075A1B4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32F6B-B4CB-4794-A884-16BFD7DD7CB2}" type="pres">
      <dgm:prSet presAssocID="{1118C910-ED89-4ED5-B960-A8C075A1B46A}" presName="tSp" presStyleCnt="0"/>
      <dgm:spPr/>
    </dgm:pt>
    <dgm:pt modelId="{9252ED5C-2AF6-40E8-A1FB-44BDA1369F33}" type="pres">
      <dgm:prSet presAssocID="{1118C910-ED89-4ED5-B960-A8C075A1B46A}" presName="bSp" presStyleCnt="0"/>
      <dgm:spPr/>
    </dgm:pt>
    <dgm:pt modelId="{719CFA1F-6B8E-4BDA-9919-D9EEC367D816}" type="pres">
      <dgm:prSet presAssocID="{1118C910-ED89-4ED5-B960-A8C075A1B46A}" presName="process" presStyleCnt="0"/>
      <dgm:spPr/>
    </dgm:pt>
    <dgm:pt modelId="{60F5D4D9-0BA0-494A-B8C0-C7AD40B7FF0A}" type="pres">
      <dgm:prSet presAssocID="{B5090873-3EA0-4137-B03D-50D1ADCD0055}" presName="composite1" presStyleCnt="0"/>
      <dgm:spPr/>
    </dgm:pt>
    <dgm:pt modelId="{8C3A6472-DCFC-4037-AA96-568688A69065}" type="pres">
      <dgm:prSet presAssocID="{B5090873-3EA0-4137-B03D-50D1ADCD0055}" presName="dummyNode1" presStyleLbl="node1" presStyleIdx="0" presStyleCnt="3"/>
      <dgm:spPr/>
    </dgm:pt>
    <dgm:pt modelId="{B6A5875E-8A00-44AE-A75A-A76F2F3EE61E}" type="pres">
      <dgm:prSet presAssocID="{B5090873-3EA0-4137-B03D-50D1ADCD005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3B7C1-1BA7-4233-B4FC-D8D1B97F9AAE}" type="pres">
      <dgm:prSet presAssocID="{B5090873-3EA0-4137-B03D-50D1ADCD005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2EFED-713E-450F-8C30-0B154E84E553}" type="pres">
      <dgm:prSet presAssocID="{B5090873-3EA0-4137-B03D-50D1ADCD005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07B3A-2C35-4409-BBE7-64081FC1BDCE}" type="pres">
      <dgm:prSet presAssocID="{B5090873-3EA0-4137-B03D-50D1ADCD0055}" presName="connSite1" presStyleCnt="0"/>
      <dgm:spPr/>
    </dgm:pt>
    <dgm:pt modelId="{C1472676-815D-4971-ADD5-17C7865D21D3}" type="pres">
      <dgm:prSet presAssocID="{70ADE303-C082-4AE1-BF05-2D1CBA2E3547}" presName="Name9" presStyleLbl="sibTrans2D1" presStyleIdx="0" presStyleCnt="2"/>
      <dgm:spPr/>
      <dgm:t>
        <a:bodyPr/>
        <a:lstStyle/>
        <a:p>
          <a:endParaRPr lang="ru-RU"/>
        </a:p>
      </dgm:t>
    </dgm:pt>
    <dgm:pt modelId="{1143C03A-ABAE-44EA-870B-DBCB8E3F679E}" type="pres">
      <dgm:prSet presAssocID="{1562FFD6-7BA0-43C3-A550-A0A7E17FF12B}" presName="composite2" presStyleCnt="0"/>
      <dgm:spPr/>
    </dgm:pt>
    <dgm:pt modelId="{968BFB64-953A-4E91-AEB0-AAEBC2AFD499}" type="pres">
      <dgm:prSet presAssocID="{1562FFD6-7BA0-43C3-A550-A0A7E17FF12B}" presName="dummyNode2" presStyleLbl="node1" presStyleIdx="0" presStyleCnt="3"/>
      <dgm:spPr/>
    </dgm:pt>
    <dgm:pt modelId="{95515395-F498-4CA0-B9CD-0D68CFC0392A}" type="pres">
      <dgm:prSet presAssocID="{1562FFD6-7BA0-43C3-A550-A0A7E17FF12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EC147-28C1-499F-ACD3-329A7910FF36}" type="pres">
      <dgm:prSet presAssocID="{1562FFD6-7BA0-43C3-A550-A0A7E17FF12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76B29-889D-4824-89F8-90AE54D29275}" type="pres">
      <dgm:prSet presAssocID="{1562FFD6-7BA0-43C3-A550-A0A7E17FF12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25AA8-E590-4194-9153-212602955A7A}" type="pres">
      <dgm:prSet presAssocID="{1562FFD6-7BA0-43C3-A550-A0A7E17FF12B}" presName="connSite2" presStyleCnt="0"/>
      <dgm:spPr/>
    </dgm:pt>
    <dgm:pt modelId="{E2AD671C-D9FE-4A45-BCDF-5D491DD6DBAA}" type="pres">
      <dgm:prSet presAssocID="{08089272-FD62-4CD7-8536-C5DD7FC374C5}" presName="Name18" presStyleLbl="sibTrans2D1" presStyleIdx="1" presStyleCnt="2"/>
      <dgm:spPr/>
      <dgm:t>
        <a:bodyPr/>
        <a:lstStyle/>
        <a:p>
          <a:endParaRPr lang="ru-RU"/>
        </a:p>
      </dgm:t>
    </dgm:pt>
    <dgm:pt modelId="{22210C65-13E5-40FD-999D-FF7C39B83413}" type="pres">
      <dgm:prSet presAssocID="{2447DF0A-06BF-4A24-9B25-0BC532DECFBE}" presName="composite1" presStyleCnt="0"/>
      <dgm:spPr/>
    </dgm:pt>
    <dgm:pt modelId="{25726955-69DA-47C1-A930-4377B4F22202}" type="pres">
      <dgm:prSet presAssocID="{2447DF0A-06BF-4A24-9B25-0BC532DECFBE}" presName="dummyNode1" presStyleLbl="node1" presStyleIdx="1" presStyleCnt="3"/>
      <dgm:spPr/>
    </dgm:pt>
    <dgm:pt modelId="{F2702AF2-FE32-48BD-8042-8AE77606C0DB}" type="pres">
      <dgm:prSet presAssocID="{2447DF0A-06BF-4A24-9B25-0BC532DECFB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A22ED-3858-49F3-9983-548329509422}" type="pres">
      <dgm:prSet presAssocID="{2447DF0A-06BF-4A24-9B25-0BC532DECFB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6AA87-1EA0-4C74-A199-32FB830EDC8A}" type="pres">
      <dgm:prSet presAssocID="{2447DF0A-06BF-4A24-9B25-0BC532DECFB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1EA54-6E40-49D4-AA8E-9881AB666E6B}" type="pres">
      <dgm:prSet presAssocID="{2447DF0A-06BF-4A24-9B25-0BC532DECFBE}" presName="connSite1" presStyleCnt="0"/>
      <dgm:spPr/>
    </dgm:pt>
  </dgm:ptLst>
  <dgm:cxnLst>
    <dgm:cxn modelId="{7AD26AEA-7401-4F04-8F39-27AF6F70D312}" type="presOf" srcId="{6C170FDD-B7E3-43B5-B353-BB6A073654DE}" destId="{B6A5875E-8A00-44AE-A75A-A76F2F3EE61E}" srcOrd="0" destOrd="0" presId="urn:microsoft.com/office/officeart/2005/8/layout/hProcess4"/>
    <dgm:cxn modelId="{76E162CD-0CA8-4E7C-B1FC-E499A64C4207}" type="presOf" srcId="{2447DF0A-06BF-4A24-9B25-0BC532DECFBE}" destId="{6336AA87-1EA0-4C74-A199-32FB830EDC8A}" srcOrd="0" destOrd="0" presId="urn:microsoft.com/office/officeart/2005/8/layout/hProcess4"/>
    <dgm:cxn modelId="{E4EE5F15-A142-4562-8D28-0368DC306E9B}" type="presOf" srcId="{78917E82-8815-4E6D-9658-E42C7087E9BF}" destId="{F2702AF2-FE32-48BD-8042-8AE77606C0DB}" srcOrd="0" destOrd="0" presId="urn:microsoft.com/office/officeart/2005/8/layout/hProcess4"/>
    <dgm:cxn modelId="{8F82A6EB-8BFB-47FF-A9F3-470DFFEA97EC}" srcId="{1562FFD6-7BA0-43C3-A550-A0A7E17FF12B}" destId="{B1AEDB68-7496-4C1D-8395-5987C60B2686}" srcOrd="0" destOrd="0" parTransId="{8EB25ADA-677A-4688-BBE9-1532B3B24A18}" sibTransId="{9E15ACC8-1025-43DB-ACB1-BCDF2DD59BBB}"/>
    <dgm:cxn modelId="{312E8E54-962D-4E7E-A3F0-3124DB269EB7}" type="presOf" srcId="{3866A6AA-4812-4866-B0C1-E9D4A2798C4F}" destId="{B6A5875E-8A00-44AE-A75A-A76F2F3EE61E}" srcOrd="0" destOrd="2" presId="urn:microsoft.com/office/officeart/2005/8/layout/hProcess4"/>
    <dgm:cxn modelId="{E4EA76B6-F5B3-4D0E-B007-729E0C9E6AC8}" type="presOf" srcId="{CE1A223C-372D-4984-86A9-73268CC71046}" destId="{B6A5875E-8A00-44AE-A75A-A76F2F3EE61E}" srcOrd="0" destOrd="1" presId="urn:microsoft.com/office/officeart/2005/8/layout/hProcess4"/>
    <dgm:cxn modelId="{0B68FB81-B77F-48F3-9EF2-787FBB3B9EF2}" type="presOf" srcId="{08089272-FD62-4CD7-8536-C5DD7FC374C5}" destId="{E2AD671C-D9FE-4A45-BCDF-5D491DD6DBAA}" srcOrd="0" destOrd="0" presId="urn:microsoft.com/office/officeart/2005/8/layout/hProcess4"/>
    <dgm:cxn modelId="{3F1C1117-C87A-4248-9DFF-225819805784}" type="presOf" srcId="{1118C910-ED89-4ED5-B960-A8C075A1B46A}" destId="{0C5B8024-B3CC-49C9-8A2D-D41F63739C9E}" srcOrd="0" destOrd="0" presId="urn:microsoft.com/office/officeart/2005/8/layout/hProcess4"/>
    <dgm:cxn modelId="{6ED0FB2D-09E2-42FD-B717-31AB78F23FA9}" type="presOf" srcId="{70ADE303-C082-4AE1-BF05-2D1CBA2E3547}" destId="{C1472676-815D-4971-ADD5-17C7865D21D3}" srcOrd="0" destOrd="0" presId="urn:microsoft.com/office/officeart/2005/8/layout/hProcess4"/>
    <dgm:cxn modelId="{4E9A8CA5-141E-4181-B0E8-5BE9EF49A98C}" type="presOf" srcId="{3122FB31-A625-4A06-A075-D331D7A02384}" destId="{547A22ED-3858-49F3-9983-548329509422}" srcOrd="1" destOrd="1" presId="urn:microsoft.com/office/officeart/2005/8/layout/hProcess4"/>
    <dgm:cxn modelId="{958C368F-37E8-4C53-8430-D02F1D286E06}" srcId="{1118C910-ED89-4ED5-B960-A8C075A1B46A}" destId="{1562FFD6-7BA0-43C3-A550-A0A7E17FF12B}" srcOrd="1" destOrd="0" parTransId="{12FE509B-0195-4073-A4AF-E8FF6A75E964}" sibTransId="{08089272-FD62-4CD7-8536-C5DD7FC374C5}"/>
    <dgm:cxn modelId="{62AC6D01-DA98-4AC3-A4CA-8D35AF6BF302}" srcId="{B5090873-3EA0-4137-B03D-50D1ADCD0055}" destId="{6C170FDD-B7E3-43B5-B353-BB6A073654DE}" srcOrd="0" destOrd="0" parTransId="{BAF10CBF-27F4-429A-830A-B5A114DB3955}" sibTransId="{2303E939-71D7-420D-9E27-1862CEDE03DA}"/>
    <dgm:cxn modelId="{D2D8DB5B-E742-4C9C-9533-5C07BFACBDE7}" type="presOf" srcId="{6C170FDD-B7E3-43B5-B353-BB6A073654DE}" destId="{FAA3B7C1-1BA7-4233-B4FC-D8D1B97F9AAE}" srcOrd="1" destOrd="0" presId="urn:microsoft.com/office/officeart/2005/8/layout/hProcess4"/>
    <dgm:cxn modelId="{4579927E-4EF1-4D75-A159-465C309CC13A}" type="presOf" srcId="{1562FFD6-7BA0-43C3-A550-A0A7E17FF12B}" destId="{21B76B29-889D-4824-89F8-90AE54D29275}" srcOrd="0" destOrd="0" presId="urn:microsoft.com/office/officeart/2005/8/layout/hProcess4"/>
    <dgm:cxn modelId="{E8025267-50FC-428D-9C8B-E44682F3FA10}" srcId="{B5090873-3EA0-4137-B03D-50D1ADCD0055}" destId="{CE1A223C-372D-4984-86A9-73268CC71046}" srcOrd="1" destOrd="0" parTransId="{B1FD30B5-118E-42F0-8E06-D3E962045798}" sibTransId="{82BDFA24-2B27-41FC-B1C1-F425EBCCDA82}"/>
    <dgm:cxn modelId="{E38286BD-ABC9-4240-B28D-80B18B1E2ACF}" type="presOf" srcId="{B1AEDB68-7496-4C1D-8395-5987C60B2686}" destId="{38CEC147-28C1-499F-ACD3-329A7910FF36}" srcOrd="1" destOrd="0" presId="urn:microsoft.com/office/officeart/2005/8/layout/hProcess4"/>
    <dgm:cxn modelId="{7C67AE36-0011-4C9A-8CE8-44A29A82862B}" type="presOf" srcId="{B1AEDB68-7496-4C1D-8395-5987C60B2686}" destId="{95515395-F498-4CA0-B9CD-0D68CFC0392A}" srcOrd="0" destOrd="0" presId="urn:microsoft.com/office/officeart/2005/8/layout/hProcess4"/>
    <dgm:cxn modelId="{040DCB05-DF12-4D8E-8C04-08349333DE72}" type="presOf" srcId="{78917E82-8815-4E6D-9658-E42C7087E9BF}" destId="{547A22ED-3858-49F3-9983-548329509422}" srcOrd="1" destOrd="0" presId="urn:microsoft.com/office/officeart/2005/8/layout/hProcess4"/>
    <dgm:cxn modelId="{F97838AE-2AC9-40AE-869A-3496C1A2CEA0}" type="presOf" srcId="{3122FB31-A625-4A06-A075-D331D7A02384}" destId="{F2702AF2-FE32-48BD-8042-8AE77606C0DB}" srcOrd="0" destOrd="1" presId="urn:microsoft.com/office/officeart/2005/8/layout/hProcess4"/>
    <dgm:cxn modelId="{63FBF42A-36D4-455D-90C9-643E5F78B0B4}" type="presOf" srcId="{CE1A223C-372D-4984-86A9-73268CC71046}" destId="{FAA3B7C1-1BA7-4233-B4FC-D8D1B97F9AAE}" srcOrd="1" destOrd="1" presId="urn:microsoft.com/office/officeart/2005/8/layout/hProcess4"/>
    <dgm:cxn modelId="{CDCB1740-2DDA-46B4-B7F2-394CF406C8D7}" srcId="{1118C910-ED89-4ED5-B960-A8C075A1B46A}" destId="{B5090873-3EA0-4137-B03D-50D1ADCD0055}" srcOrd="0" destOrd="0" parTransId="{B9DF18AC-A140-4F03-A1C4-E636F52AC550}" sibTransId="{70ADE303-C082-4AE1-BF05-2D1CBA2E3547}"/>
    <dgm:cxn modelId="{69E364D2-9C7A-4408-AAAC-3419EC087278}" type="presOf" srcId="{3866A6AA-4812-4866-B0C1-E9D4A2798C4F}" destId="{FAA3B7C1-1BA7-4233-B4FC-D8D1B97F9AAE}" srcOrd="1" destOrd="2" presId="urn:microsoft.com/office/officeart/2005/8/layout/hProcess4"/>
    <dgm:cxn modelId="{F87F9388-A6A9-49C4-A2EA-DD8BD06DF6F1}" srcId="{2447DF0A-06BF-4A24-9B25-0BC532DECFBE}" destId="{78917E82-8815-4E6D-9658-E42C7087E9BF}" srcOrd="0" destOrd="0" parTransId="{C6DDB4FD-8745-4F7B-8CB6-D39751EF1617}" sibTransId="{E15A3CE9-5E47-4E8D-AF88-3B8B315CC925}"/>
    <dgm:cxn modelId="{35350E86-D316-49E7-9252-BF61768A5B74}" type="presOf" srcId="{B5090873-3EA0-4137-B03D-50D1ADCD0055}" destId="{3EA2EFED-713E-450F-8C30-0B154E84E553}" srcOrd="0" destOrd="0" presId="urn:microsoft.com/office/officeart/2005/8/layout/hProcess4"/>
    <dgm:cxn modelId="{6B673E2D-E8FF-450C-B296-A4C0773ECFA3}" srcId="{2447DF0A-06BF-4A24-9B25-0BC532DECFBE}" destId="{3122FB31-A625-4A06-A075-D331D7A02384}" srcOrd="1" destOrd="0" parTransId="{9EF5EB88-FF6E-4774-A993-17CBE158FC9F}" sibTransId="{EA41BD6B-FA67-4835-A573-91E2019FFFF6}"/>
    <dgm:cxn modelId="{259B4754-F797-4CD2-A37C-8D8DEE2D9414}" srcId="{B5090873-3EA0-4137-B03D-50D1ADCD0055}" destId="{3866A6AA-4812-4866-B0C1-E9D4A2798C4F}" srcOrd="2" destOrd="0" parTransId="{63316D01-5C56-4772-96DC-523809E651CF}" sibTransId="{FBDEA033-1273-48B7-B54B-BD9436E3419B}"/>
    <dgm:cxn modelId="{CB56E60F-535B-4FFB-BA37-E72FD0311010}" srcId="{1118C910-ED89-4ED5-B960-A8C075A1B46A}" destId="{2447DF0A-06BF-4A24-9B25-0BC532DECFBE}" srcOrd="2" destOrd="0" parTransId="{FBB9113E-12E0-4CB2-B513-20A778ED3C26}" sibTransId="{38B00B73-AB16-42A1-85D8-7CB7A1CB61F4}"/>
    <dgm:cxn modelId="{4D189402-85B8-4A9F-8048-A5405FE0F4FE}" type="presParOf" srcId="{0C5B8024-B3CC-49C9-8A2D-D41F63739C9E}" destId="{D6332F6B-B4CB-4794-A884-16BFD7DD7CB2}" srcOrd="0" destOrd="0" presId="urn:microsoft.com/office/officeart/2005/8/layout/hProcess4"/>
    <dgm:cxn modelId="{BC397813-5474-4B0A-81C2-2D0C02E26402}" type="presParOf" srcId="{0C5B8024-B3CC-49C9-8A2D-D41F63739C9E}" destId="{9252ED5C-2AF6-40E8-A1FB-44BDA1369F33}" srcOrd="1" destOrd="0" presId="urn:microsoft.com/office/officeart/2005/8/layout/hProcess4"/>
    <dgm:cxn modelId="{E53839DF-D6B5-4B71-B975-8AB5C06025BB}" type="presParOf" srcId="{0C5B8024-B3CC-49C9-8A2D-D41F63739C9E}" destId="{719CFA1F-6B8E-4BDA-9919-D9EEC367D816}" srcOrd="2" destOrd="0" presId="urn:microsoft.com/office/officeart/2005/8/layout/hProcess4"/>
    <dgm:cxn modelId="{B32D367C-BEB6-4201-B78A-E95D59B0BE17}" type="presParOf" srcId="{719CFA1F-6B8E-4BDA-9919-D9EEC367D816}" destId="{60F5D4D9-0BA0-494A-B8C0-C7AD40B7FF0A}" srcOrd="0" destOrd="0" presId="urn:microsoft.com/office/officeart/2005/8/layout/hProcess4"/>
    <dgm:cxn modelId="{BCFD78FE-0006-4713-A269-2E1B28656E2D}" type="presParOf" srcId="{60F5D4D9-0BA0-494A-B8C0-C7AD40B7FF0A}" destId="{8C3A6472-DCFC-4037-AA96-568688A69065}" srcOrd="0" destOrd="0" presId="urn:microsoft.com/office/officeart/2005/8/layout/hProcess4"/>
    <dgm:cxn modelId="{7BC58ABB-65CE-4D17-B42D-0FD1FD658CE5}" type="presParOf" srcId="{60F5D4D9-0BA0-494A-B8C0-C7AD40B7FF0A}" destId="{B6A5875E-8A00-44AE-A75A-A76F2F3EE61E}" srcOrd="1" destOrd="0" presId="urn:microsoft.com/office/officeart/2005/8/layout/hProcess4"/>
    <dgm:cxn modelId="{D3D5A5A1-5E6A-424F-B769-4EBB4FF167A8}" type="presParOf" srcId="{60F5D4D9-0BA0-494A-B8C0-C7AD40B7FF0A}" destId="{FAA3B7C1-1BA7-4233-B4FC-D8D1B97F9AAE}" srcOrd="2" destOrd="0" presId="urn:microsoft.com/office/officeart/2005/8/layout/hProcess4"/>
    <dgm:cxn modelId="{7A631BF0-B6DA-4CBF-8346-95058FDBD749}" type="presParOf" srcId="{60F5D4D9-0BA0-494A-B8C0-C7AD40B7FF0A}" destId="{3EA2EFED-713E-450F-8C30-0B154E84E553}" srcOrd="3" destOrd="0" presId="urn:microsoft.com/office/officeart/2005/8/layout/hProcess4"/>
    <dgm:cxn modelId="{CA7CA0BA-05FB-49EA-A594-A3873193D729}" type="presParOf" srcId="{60F5D4D9-0BA0-494A-B8C0-C7AD40B7FF0A}" destId="{C4F07B3A-2C35-4409-BBE7-64081FC1BDCE}" srcOrd="4" destOrd="0" presId="urn:microsoft.com/office/officeart/2005/8/layout/hProcess4"/>
    <dgm:cxn modelId="{2E75E1AE-F187-44A4-B831-41CCFF14CADA}" type="presParOf" srcId="{719CFA1F-6B8E-4BDA-9919-D9EEC367D816}" destId="{C1472676-815D-4971-ADD5-17C7865D21D3}" srcOrd="1" destOrd="0" presId="urn:microsoft.com/office/officeart/2005/8/layout/hProcess4"/>
    <dgm:cxn modelId="{D6547C59-D3CB-4CAB-BD8A-6681A83EB39A}" type="presParOf" srcId="{719CFA1F-6B8E-4BDA-9919-D9EEC367D816}" destId="{1143C03A-ABAE-44EA-870B-DBCB8E3F679E}" srcOrd="2" destOrd="0" presId="urn:microsoft.com/office/officeart/2005/8/layout/hProcess4"/>
    <dgm:cxn modelId="{C31E097F-3B3B-4540-AC34-BBAA16359FA2}" type="presParOf" srcId="{1143C03A-ABAE-44EA-870B-DBCB8E3F679E}" destId="{968BFB64-953A-4E91-AEB0-AAEBC2AFD499}" srcOrd="0" destOrd="0" presId="urn:microsoft.com/office/officeart/2005/8/layout/hProcess4"/>
    <dgm:cxn modelId="{3D89C2DD-09E9-44D2-BF2F-EE1CB4BCDF50}" type="presParOf" srcId="{1143C03A-ABAE-44EA-870B-DBCB8E3F679E}" destId="{95515395-F498-4CA0-B9CD-0D68CFC0392A}" srcOrd="1" destOrd="0" presId="urn:microsoft.com/office/officeart/2005/8/layout/hProcess4"/>
    <dgm:cxn modelId="{F5111894-44C2-4093-BBC0-BAAF1670A66D}" type="presParOf" srcId="{1143C03A-ABAE-44EA-870B-DBCB8E3F679E}" destId="{38CEC147-28C1-499F-ACD3-329A7910FF36}" srcOrd="2" destOrd="0" presId="urn:microsoft.com/office/officeart/2005/8/layout/hProcess4"/>
    <dgm:cxn modelId="{3C96D734-C458-4B06-8083-DFBAFFFA49A3}" type="presParOf" srcId="{1143C03A-ABAE-44EA-870B-DBCB8E3F679E}" destId="{21B76B29-889D-4824-89F8-90AE54D29275}" srcOrd="3" destOrd="0" presId="urn:microsoft.com/office/officeart/2005/8/layout/hProcess4"/>
    <dgm:cxn modelId="{71691578-09B4-42D4-B9FA-5750D88B03DC}" type="presParOf" srcId="{1143C03A-ABAE-44EA-870B-DBCB8E3F679E}" destId="{22025AA8-E590-4194-9153-212602955A7A}" srcOrd="4" destOrd="0" presId="urn:microsoft.com/office/officeart/2005/8/layout/hProcess4"/>
    <dgm:cxn modelId="{404BB67D-93EC-42DD-AB16-8C50F2318F79}" type="presParOf" srcId="{719CFA1F-6B8E-4BDA-9919-D9EEC367D816}" destId="{E2AD671C-D9FE-4A45-BCDF-5D491DD6DBAA}" srcOrd="3" destOrd="0" presId="urn:microsoft.com/office/officeart/2005/8/layout/hProcess4"/>
    <dgm:cxn modelId="{707EB598-6204-49D3-BAAA-77A77563EB8A}" type="presParOf" srcId="{719CFA1F-6B8E-4BDA-9919-D9EEC367D816}" destId="{22210C65-13E5-40FD-999D-FF7C39B83413}" srcOrd="4" destOrd="0" presId="urn:microsoft.com/office/officeart/2005/8/layout/hProcess4"/>
    <dgm:cxn modelId="{3BA4B189-B698-4961-AA30-69F01C1E0C4C}" type="presParOf" srcId="{22210C65-13E5-40FD-999D-FF7C39B83413}" destId="{25726955-69DA-47C1-A930-4377B4F22202}" srcOrd="0" destOrd="0" presId="urn:microsoft.com/office/officeart/2005/8/layout/hProcess4"/>
    <dgm:cxn modelId="{85AF00B7-4F79-456F-BA84-88333C7DADAF}" type="presParOf" srcId="{22210C65-13E5-40FD-999D-FF7C39B83413}" destId="{F2702AF2-FE32-48BD-8042-8AE77606C0DB}" srcOrd="1" destOrd="0" presId="urn:microsoft.com/office/officeart/2005/8/layout/hProcess4"/>
    <dgm:cxn modelId="{3642132F-880B-497F-B9B0-41639A4BD747}" type="presParOf" srcId="{22210C65-13E5-40FD-999D-FF7C39B83413}" destId="{547A22ED-3858-49F3-9983-548329509422}" srcOrd="2" destOrd="0" presId="urn:microsoft.com/office/officeart/2005/8/layout/hProcess4"/>
    <dgm:cxn modelId="{29B41A13-7190-45CA-A889-65FDBFF14049}" type="presParOf" srcId="{22210C65-13E5-40FD-999D-FF7C39B83413}" destId="{6336AA87-1EA0-4C74-A199-32FB830EDC8A}" srcOrd="3" destOrd="0" presId="urn:microsoft.com/office/officeart/2005/8/layout/hProcess4"/>
    <dgm:cxn modelId="{2553565A-EEB3-441A-A0F9-4BE09AA35D7B}" type="presParOf" srcId="{22210C65-13E5-40FD-999D-FF7C39B83413}" destId="{8741EA54-6E40-49D4-AA8E-9881AB666E6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A07F0-AA2F-4281-885F-51804C9148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21AC7-2835-4B0A-8881-FA035FD28C31}">
      <dgm:prSet/>
      <dgm:spPr/>
      <dgm:t>
        <a:bodyPr/>
        <a:lstStyle/>
        <a:p>
          <a:pPr rtl="0"/>
          <a:r>
            <a:rPr lang="ru-RU" dirty="0" smtClean="0"/>
            <a:t>Врачи</a:t>
          </a:r>
          <a:endParaRPr lang="ru-RU" dirty="0"/>
        </a:p>
      </dgm:t>
    </dgm:pt>
    <dgm:pt modelId="{9A141C35-9536-43E5-B6C8-34604016E9EC}" type="parTrans" cxnId="{C97DAE70-D9FC-416F-9E0B-1E16E479F77C}">
      <dgm:prSet/>
      <dgm:spPr/>
      <dgm:t>
        <a:bodyPr/>
        <a:lstStyle/>
        <a:p>
          <a:endParaRPr lang="ru-RU"/>
        </a:p>
      </dgm:t>
    </dgm:pt>
    <dgm:pt modelId="{2F10041A-ACDA-4379-BCB0-7512E5D24764}" type="sibTrans" cxnId="{C97DAE70-D9FC-416F-9E0B-1E16E479F77C}">
      <dgm:prSet/>
      <dgm:spPr/>
      <dgm:t>
        <a:bodyPr/>
        <a:lstStyle/>
        <a:p>
          <a:endParaRPr lang="ru-RU"/>
        </a:p>
      </dgm:t>
    </dgm:pt>
    <dgm:pt modelId="{8F5504FB-A95C-4F76-8009-A1E6AFE5DFF8}">
      <dgm:prSet/>
      <dgm:spPr/>
      <dgm:t>
        <a:bodyPr/>
        <a:lstStyle/>
        <a:p>
          <a:pPr rtl="0"/>
          <a:r>
            <a:rPr lang="ru-RU" dirty="0" smtClean="0"/>
            <a:t>Качественное описание</a:t>
          </a:r>
          <a:endParaRPr lang="ru-RU" dirty="0"/>
        </a:p>
      </dgm:t>
    </dgm:pt>
    <dgm:pt modelId="{DB2D1B8C-8A51-49FE-9895-6C7E9913D65B}" type="parTrans" cxnId="{2BB5B534-B0A1-4F62-B0D1-9CBED2B136E7}">
      <dgm:prSet/>
      <dgm:spPr/>
      <dgm:t>
        <a:bodyPr/>
        <a:lstStyle/>
        <a:p>
          <a:endParaRPr lang="ru-RU"/>
        </a:p>
      </dgm:t>
    </dgm:pt>
    <dgm:pt modelId="{007BB483-3B19-4119-A2A8-6A6B0B8A86B5}" type="sibTrans" cxnId="{2BB5B534-B0A1-4F62-B0D1-9CBED2B136E7}">
      <dgm:prSet/>
      <dgm:spPr/>
      <dgm:t>
        <a:bodyPr/>
        <a:lstStyle/>
        <a:p>
          <a:endParaRPr lang="ru-RU"/>
        </a:p>
      </dgm:t>
    </dgm:pt>
    <dgm:pt modelId="{29CD8236-B3F4-4FBE-9185-035FA3C40C60}">
      <dgm:prSet/>
      <dgm:spPr/>
      <dgm:t>
        <a:bodyPr/>
        <a:lstStyle/>
        <a:p>
          <a:pPr rtl="0"/>
          <a:r>
            <a:rPr lang="ru-RU" smtClean="0"/>
            <a:t>Оборудование и материалы</a:t>
          </a:r>
          <a:endParaRPr lang="ru-RU"/>
        </a:p>
      </dgm:t>
    </dgm:pt>
    <dgm:pt modelId="{338730FD-6DEF-46FE-B030-4175102D7B53}" type="parTrans" cxnId="{696ED7CF-D900-4F0D-9FE3-DA52F9178F4D}">
      <dgm:prSet/>
      <dgm:spPr/>
      <dgm:t>
        <a:bodyPr/>
        <a:lstStyle/>
        <a:p>
          <a:endParaRPr lang="ru-RU"/>
        </a:p>
      </dgm:t>
    </dgm:pt>
    <dgm:pt modelId="{D2AB3680-E998-4762-972A-0CB6B4FC3BF2}" type="sibTrans" cxnId="{696ED7CF-D900-4F0D-9FE3-DA52F9178F4D}">
      <dgm:prSet/>
      <dgm:spPr/>
      <dgm:t>
        <a:bodyPr/>
        <a:lstStyle/>
        <a:p>
          <a:endParaRPr lang="ru-RU"/>
        </a:p>
      </dgm:t>
    </dgm:pt>
    <dgm:pt modelId="{318F1CCC-BEE2-4F5F-9B65-3D6E1DCF98D5}">
      <dgm:prSet/>
      <dgm:spPr/>
      <dgm:t>
        <a:bodyPr/>
        <a:lstStyle/>
        <a:p>
          <a:pPr rtl="0"/>
          <a:r>
            <a:rPr lang="ru-RU" smtClean="0"/>
            <a:t>Цены</a:t>
          </a:r>
          <a:endParaRPr lang="ru-RU"/>
        </a:p>
      </dgm:t>
    </dgm:pt>
    <dgm:pt modelId="{6A31724C-1F7E-457A-AFCD-0F711E0CD0C2}" type="parTrans" cxnId="{DA75D6C9-EEE4-4E96-8A08-17715F90AD70}">
      <dgm:prSet/>
      <dgm:spPr/>
      <dgm:t>
        <a:bodyPr/>
        <a:lstStyle/>
        <a:p>
          <a:endParaRPr lang="ru-RU"/>
        </a:p>
      </dgm:t>
    </dgm:pt>
    <dgm:pt modelId="{FFA4AB8D-CB60-446E-9A2F-7CC2CF9A5AF4}" type="sibTrans" cxnId="{DA75D6C9-EEE4-4E96-8A08-17715F90AD70}">
      <dgm:prSet/>
      <dgm:spPr/>
      <dgm:t>
        <a:bodyPr/>
        <a:lstStyle/>
        <a:p>
          <a:endParaRPr lang="ru-RU"/>
        </a:p>
      </dgm:t>
    </dgm:pt>
    <dgm:pt modelId="{92C3BEA1-3105-4811-B2E4-08367065E7BB}">
      <dgm:prSet/>
      <dgm:spPr/>
      <dgm:t>
        <a:bodyPr/>
        <a:lstStyle/>
        <a:p>
          <a:pPr rtl="0"/>
          <a:r>
            <a:rPr lang="ru-RU" dirty="0" smtClean="0"/>
            <a:t>Расписание и запись</a:t>
          </a:r>
          <a:endParaRPr lang="ru-RU" dirty="0"/>
        </a:p>
      </dgm:t>
    </dgm:pt>
    <dgm:pt modelId="{FE1FE232-DAC6-47A7-8DFE-0625F0EEEB57}" type="parTrans" cxnId="{AFCCC0FE-0B0F-47DD-A96A-831DBDFB8097}">
      <dgm:prSet/>
      <dgm:spPr/>
      <dgm:t>
        <a:bodyPr/>
        <a:lstStyle/>
        <a:p>
          <a:endParaRPr lang="ru-RU"/>
        </a:p>
      </dgm:t>
    </dgm:pt>
    <dgm:pt modelId="{6F62B221-6F4B-4049-AA89-375ECD8C2934}" type="sibTrans" cxnId="{AFCCC0FE-0B0F-47DD-A96A-831DBDFB8097}">
      <dgm:prSet/>
      <dgm:spPr/>
      <dgm:t>
        <a:bodyPr/>
        <a:lstStyle/>
        <a:p>
          <a:endParaRPr lang="ru-RU"/>
        </a:p>
      </dgm:t>
    </dgm:pt>
    <dgm:pt modelId="{7340810B-A601-42BA-AFF8-677438BD1DA8}" type="pres">
      <dgm:prSet presAssocID="{791A07F0-AA2F-4281-885F-51804C914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DFFD9E-AFF8-4DCA-ACDE-EB31D7BC965C}" type="pres">
      <dgm:prSet presAssocID="{791A07F0-AA2F-4281-885F-51804C91480A}" presName="cycle" presStyleCnt="0"/>
      <dgm:spPr/>
    </dgm:pt>
    <dgm:pt modelId="{116CEAD5-2D74-4E73-B73D-DD7A82A6A53B}" type="pres">
      <dgm:prSet presAssocID="{CD521AC7-2835-4B0A-8881-FA035FD28C3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10A4E-BDCA-4146-9672-0EE29FAEF9DC}" type="pres">
      <dgm:prSet presAssocID="{2F10041A-ACDA-4379-BCB0-7512E5D2476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F0E207C-6CAA-453E-9D98-8D843E6B414C}" type="pres">
      <dgm:prSet presAssocID="{8F5504FB-A95C-4F76-8009-A1E6AFE5DFF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0AA1E-46C5-48C0-9EC6-A17CBD8DE549}" type="pres">
      <dgm:prSet presAssocID="{29CD8236-B3F4-4FBE-9185-035FA3C40C6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1423B-F995-4221-B4FF-93A54FE15950}" type="pres">
      <dgm:prSet presAssocID="{318F1CCC-BEE2-4F5F-9B65-3D6E1DCF98D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067B8-4FA7-421D-8435-0B7C3E3190F5}" type="pres">
      <dgm:prSet presAssocID="{92C3BEA1-3105-4811-B2E4-08367065E7B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5D6C9-EEE4-4E96-8A08-17715F90AD70}" srcId="{791A07F0-AA2F-4281-885F-51804C91480A}" destId="{318F1CCC-BEE2-4F5F-9B65-3D6E1DCF98D5}" srcOrd="3" destOrd="0" parTransId="{6A31724C-1F7E-457A-AFCD-0F711E0CD0C2}" sibTransId="{FFA4AB8D-CB60-446E-9A2F-7CC2CF9A5AF4}"/>
    <dgm:cxn modelId="{85F09870-8BDA-4ED2-BDB1-A447E13DEB44}" type="presOf" srcId="{318F1CCC-BEE2-4F5F-9B65-3D6E1DCF98D5}" destId="{8AC1423B-F995-4221-B4FF-93A54FE15950}" srcOrd="0" destOrd="0" presId="urn:microsoft.com/office/officeart/2005/8/layout/cycle3"/>
    <dgm:cxn modelId="{289562E7-B734-4FCE-AD03-F8CACF894B9B}" type="presOf" srcId="{2F10041A-ACDA-4379-BCB0-7512E5D24764}" destId="{32D10A4E-BDCA-4146-9672-0EE29FAEF9DC}" srcOrd="0" destOrd="0" presId="urn:microsoft.com/office/officeart/2005/8/layout/cycle3"/>
    <dgm:cxn modelId="{A0945C45-8D8E-4BC2-8E15-79E33DECA5DD}" type="presOf" srcId="{29CD8236-B3F4-4FBE-9185-035FA3C40C60}" destId="{81E0AA1E-46C5-48C0-9EC6-A17CBD8DE549}" srcOrd="0" destOrd="0" presId="urn:microsoft.com/office/officeart/2005/8/layout/cycle3"/>
    <dgm:cxn modelId="{AFCCC0FE-0B0F-47DD-A96A-831DBDFB8097}" srcId="{791A07F0-AA2F-4281-885F-51804C91480A}" destId="{92C3BEA1-3105-4811-B2E4-08367065E7BB}" srcOrd="4" destOrd="0" parTransId="{FE1FE232-DAC6-47A7-8DFE-0625F0EEEB57}" sibTransId="{6F62B221-6F4B-4049-AA89-375ECD8C2934}"/>
    <dgm:cxn modelId="{446EE4BF-1CF4-417D-B9D0-005C0C51F3AD}" type="presOf" srcId="{791A07F0-AA2F-4281-885F-51804C91480A}" destId="{7340810B-A601-42BA-AFF8-677438BD1DA8}" srcOrd="0" destOrd="0" presId="urn:microsoft.com/office/officeart/2005/8/layout/cycle3"/>
    <dgm:cxn modelId="{696ED7CF-D900-4F0D-9FE3-DA52F9178F4D}" srcId="{791A07F0-AA2F-4281-885F-51804C91480A}" destId="{29CD8236-B3F4-4FBE-9185-035FA3C40C60}" srcOrd="2" destOrd="0" parTransId="{338730FD-6DEF-46FE-B030-4175102D7B53}" sibTransId="{D2AB3680-E998-4762-972A-0CB6B4FC3BF2}"/>
    <dgm:cxn modelId="{2BB5B534-B0A1-4F62-B0D1-9CBED2B136E7}" srcId="{791A07F0-AA2F-4281-885F-51804C91480A}" destId="{8F5504FB-A95C-4F76-8009-A1E6AFE5DFF8}" srcOrd="1" destOrd="0" parTransId="{DB2D1B8C-8A51-49FE-9895-6C7E9913D65B}" sibTransId="{007BB483-3B19-4119-A2A8-6A6B0B8A86B5}"/>
    <dgm:cxn modelId="{C97DAE70-D9FC-416F-9E0B-1E16E479F77C}" srcId="{791A07F0-AA2F-4281-885F-51804C91480A}" destId="{CD521AC7-2835-4B0A-8881-FA035FD28C31}" srcOrd="0" destOrd="0" parTransId="{9A141C35-9536-43E5-B6C8-34604016E9EC}" sibTransId="{2F10041A-ACDA-4379-BCB0-7512E5D24764}"/>
    <dgm:cxn modelId="{190B41BE-F365-4DC9-9706-64161EF299BF}" type="presOf" srcId="{CD521AC7-2835-4B0A-8881-FA035FD28C31}" destId="{116CEAD5-2D74-4E73-B73D-DD7A82A6A53B}" srcOrd="0" destOrd="0" presId="urn:microsoft.com/office/officeart/2005/8/layout/cycle3"/>
    <dgm:cxn modelId="{F1476725-6336-4850-BC85-EB8C028649F4}" type="presOf" srcId="{92C3BEA1-3105-4811-B2E4-08367065E7BB}" destId="{ECF067B8-4FA7-421D-8435-0B7C3E3190F5}" srcOrd="0" destOrd="0" presId="urn:microsoft.com/office/officeart/2005/8/layout/cycle3"/>
    <dgm:cxn modelId="{AA390415-0401-4F6A-A605-AB091267529B}" type="presOf" srcId="{8F5504FB-A95C-4F76-8009-A1E6AFE5DFF8}" destId="{3F0E207C-6CAA-453E-9D98-8D843E6B414C}" srcOrd="0" destOrd="0" presId="urn:microsoft.com/office/officeart/2005/8/layout/cycle3"/>
    <dgm:cxn modelId="{557C9B4D-9E98-4A12-BBC2-1786D4E9FBEB}" type="presParOf" srcId="{7340810B-A601-42BA-AFF8-677438BD1DA8}" destId="{69DFFD9E-AFF8-4DCA-ACDE-EB31D7BC965C}" srcOrd="0" destOrd="0" presId="urn:microsoft.com/office/officeart/2005/8/layout/cycle3"/>
    <dgm:cxn modelId="{A55F3041-0AFB-4B03-9FE4-9FC805DDC51B}" type="presParOf" srcId="{69DFFD9E-AFF8-4DCA-ACDE-EB31D7BC965C}" destId="{116CEAD5-2D74-4E73-B73D-DD7A82A6A53B}" srcOrd="0" destOrd="0" presId="urn:microsoft.com/office/officeart/2005/8/layout/cycle3"/>
    <dgm:cxn modelId="{A957EB78-60DF-4288-A164-40EBC0C35AC9}" type="presParOf" srcId="{69DFFD9E-AFF8-4DCA-ACDE-EB31D7BC965C}" destId="{32D10A4E-BDCA-4146-9672-0EE29FAEF9DC}" srcOrd="1" destOrd="0" presId="urn:microsoft.com/office/officeart/2005/8/layout/cycle3"/>
    <dgm:cxn modelId="{CC18EEF6-FCC9-4471-8778-65D20CF00B97}" type="presParOf" srcId="{69DFFD9E-AFF8-4DCA-ACDE-EB31D7BC965C}" destId="{3F0E207C-6CAA-453E-9D98-8D843E6B414C}" srcOrd="2" destOrd="0" presId="urn:microsoft.com/office/officeart/2005/8/layout/cycle3"/>
    <dgm:cxn modelId="{834184DE-3EE8-4651-970D-A90BC3920CA7}" type="presParOf" srcId="{69DFFD9E-AFF8-4DCA-ACDE-EB31D7BC965C}" destId="{81E0AA1E-46C5-48C0-9EC6-A17CBD8DE549}" srcOrd="3" destOrd="0" presId="urn:microsoft.com/office/officeart/2005/8/layout/cycle3"/>
    <dgm:cxn modelId="{D4562166-7997-4643-8654-CC17706DB0C9}" type="presParOf" srcId="{69DFFD9E-AFF8-4DCA-ACDE-EB31D7BC965C}" destId="{8AC1423B-F995-4221-B4FF-93A54FE15950}" srcOrd="4" destOrd="0" presId="urn:microsoft.com/office/officeart/2005/8/layout/cycle3"/>
    <dgm:cxn modelId="{628DA517-0B2D-480E-B27A-6909F5B1CE6B}" type="presParOf" srcId="{69DFFD9E-AFF8-4DCA-ACDE-EB31D7BC965C}" destId="{ECF067B8-4FA7-421D-8435-0B7C3E3190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18C910-ED89-4ED5-B960-A8C075A1B46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90873-3EA0-4137-B03D-50D1ADCD0055}">
      <dgm:prSet phldrT="[Текст]"/>
      <dgm:spPr/>
      <dgm:t>
        <a:bodyPr/>
        <a:lstStyle/>
        <a:p>
          <a:r>
            <a:rPr lang="ru-RU" dirty="0" smtClean="0"/>
            <a:t>Посетители сайта</a:t>
          </a:r>
          <a:endParaRPr lang="ru-RU" dirty="0"/>
        </a:p>
      </dgm:t>
    </dgm:pt>
    <dgm:pt modelId="{B9DF18AC-A140-4F03-A1C4-E636F52AC550}" type="parTrans" cxnId="{CDCB1740-2DDA-46B4-B7F2-394CF406C8D7}">
      <dgm:prSet/>
      <dgm:spPr/>
      <dgm:t>
        <a:bodyPr/>
        <a:lstStyle/>
        <a:p>
          <a:endParaRPr lang="ru-RU"/>
        </a:p>
      </dgm:t>
    </dgm:pt>
    <dgm:pt modelId="{70ADE303-C082-4AE1-BF05-2D1CBA2E3547}" type="sibTrans" cxnId="{CDCB1740-2DDA-46B4-B7F2-394CF406C8D7}">
      <dgm:prSet/>
      <dgm:spPr/>
      <dgm:t>
        <a:bodyPr/>
        <a:lstStyle/>
        <a:p>
          <a:endParaRPr lang="ru-RU"/>
        </a:p>
      </dgm:t>
    </dgm:pt>
    <dgm:pt modelId="{6C170FDD-B7E3-43B5-B353-BB6A073654DE}">
      <dgm:prSet phldrT="[Текст]"/>
      <dgm:spPr/>
      <dgm:t>
        <a:bodyPr/>
        <a:lstStyle/>
        <a:p>
          <a:r>
            <a:rPr lang="ru-RU" dirty="0" smtClean="0"/>
            <a:t>Контекст.</a:t>
          </a:r>
          <a:endParaRPr lang="ru-RU" dirty="0"/>
        </a:p>
      </dgm:t>
    </dgm:pt>
    <dgm:pt modelId="{BAF10CBF-27F4-429A-830A-B5A114DB3955}" type="parTrans" cxnId="{62AC6D01-DA98-4AC3-A4CA-8D35AF6BF302}">
      <dgm:prSet/>
      <dgm:spPr/>
      <dgm:t>
        <a:bodyPr/>
        <a:lstStyle/>
        <a:p>
          <a:endParaRPr lang="ru-RU"/>
        </a:p>
      </dgm:t>
    </dgm:pt>
    <dgm:pt modelId="{2303E939-71D7-420D-9E27-1862CEDE03DA}" type="sibTrans" cxnId="{62AC6D01-DA98-4AC3-A4CA-8D35AF6BF302}">
      <dgm:prSet/>
      <dgm:spPr/>
      <dgm:t>
        <a:bodyPr/>
        <a:lstStyle/>
        <a:p>
          <a:endParaRPr lang="ru-RU"/>
        </a:p>
      </dgm:t>
    </dgm:pt>
    <dgm:pt modelId="{1562FFD6-7BA0-43C3-A550-A0A7E17FF12B}">
      <dgm:prSet phldrT="[Текст]"/>
      <dgm:spPr/>
      <dgm:t>
        <a:bodyPr/>
        <a:lstStyle/>
        <a:p>
          <a:r>
            <a:rPr lang="ru-RU" dirty="0" smtClean="0"/>
            <a:t>Сайт</a:t>
          </a:r>
          <a:endParaRPr lang="ru-RU" dirty="0"/>
        </a:p>
      </dgm:t>
    </dgm:pt>
    <dgm:pt modelId="{12FE509B-0195-4073-A4AF-E8FF6A75E964}" type="parTrans" cxnId="{958C368F-37E8-4C53-8430-D02F1D286E06}">
      <dgm:prSet/>
      <dgm:spPr/>
      <dgm:t>
        <a:bodyPr/>
        <a:lstStyle/>
        <a:p>
          <a:endParaRPr lang="ru-RU"/>
        </a:p>
      </dgm:t>
    </dgm:pt>
    <dgm:pt modelId="{08089272-FD62-4CD7-8536-C5DD7FC374C5}" type="sibTrans" cxnId="{958C368F-37E8-4C53-8430-D02F1D286E06}">
      <dgm:prSet/>
      <dgm:spPr>
        <a:ln w="76200"/>
      </dgm:spPr>
      <dgm:t>
        <a:bodyPr/>
        <a:lstStyle/>
        <a:p>
          <a:endParaRPr lang="ru-RU"/>
        </a:p>
      </dgm:t>
    </dgm:pt>
    <dgm:pt modelId="{2447DF0A-06BF-4A24-9B25-0BC532DECFBE}">
      <dgm:prSet phldrT="[Текст]"/>
      <dgm:spPr/>
      <dgm:t>
        <a:bodyPr/>
        <a:lstStyle/>
        <a:p>
          <a:r>
            <a:rPr lang="ru-RU" dirty="0" smtClean="0"/>
            <a:t>Пациенты</a:t>
          </a:r>
          <a:endParaRPr lang="ru-RU" dirty="0"/>
        </a:p>
      </dgm:t>
    </dgm:pt>
    <dgm:pt modelId="{FBB9113E-12E0-4CB2-B513-20A778ED3C26}" type="parTrans" cxnId="{CB56E60F-535B-4FFB-BA37-E72FD0311010}">
      <dgm:prSet/>
      <dgm:spPr/>
      <dgm:t>
        <a:bodyPr/>
        <a:lstStyle/>
        <a:p>
          <a:endParaRPr lang="ru-RU"/>
        </a:p>
      </dgm:t>
    </dgm:pt>
    <dgm:pt modelId="{38B00B73-AB16-42A1-85D8-7CB7A1CB61F4}" type="sibTrans" cxnId="{CB56E60F-535B-4FFB-BA37-E72FD0311010}">
      <dgm:prSet/>
      <dgm:spPr/>
      <dgm:t>
        <a:bodyPr/>
        <a:lstStyle/>
        <a:p>
          <a:endParaRPr lang="ru-RU"/>
        </a:p>
      </dgm:t>
    </dgm:pt>
    <dgm:pt modelId="{78917E82-8815-4E6D-9658-E42C7087E9BF}">
      <dgm:prSet phldrT="[Текст]"/>
      <dgm:spPr/>
      <dgm:t>
        <a:bodyPr/>
        <a:lstStyle/>
        <a:p>
          <a:r>
            <a:rPr lang="ru-RU" dirty="0" smtClean="0"/>
            <a:t>Звонки</a:t>
          </a:r>
          <a:endParaRPr lang="ru-RU" dirty="0"/>
        </a:p>
      </dgm:t>
    </dgm:pt>
    <dgm:pt modelId="{C6DDB4FD-8745-4F7B-8CB6-D39751EF1617}" type="parTrans" cxnId="{F87F9388-A6A9-49C4-A2EA-DD8BD06DF6F1}">
      <dgm:prSet/>
      <dgm:spPr/>
      <dgm:t>
        <a:bodyPr/>
        <a:lstStyle/>
        <a:p>
          <a:endParaRPr lang="ru-RU"/>
        </a:p>
      </dgm:t>
    </dgm:pt>
    <dgm:pt modelId="{E15A3CE9-5E47-4E8D-AF88-3B8B315CC925}" type="sibTrans" cxnId="{F87F9388-A6A9-49C4-A2EA-DD8BD06DF6F1}">
      <dgm:prSet/>
      <dgm:spPr/>
      <dgm:t>
        <a:bodyPr/>
        <a:lstStyle/>
        <a:p>
          <a:endParaRPr lang="ru-RU"/>
        </a:p>
      </dgm:t>
    </dgm:pt>
    <dgm:pt modelId="{3122FB31-A625-4A06-A075-D331D7A02384}">
      <dgm:prSet phldrT="[Текст]"/>
      <dgm:spPr/>
      <dgm:t>
        <a:bodyPr/>
        <a:lstStyle/>
        <a:p>
          <a:r>
            <a:rPr lang="en-US" dirty="0" smtClean="0"/>
            <a:t>online</a:t>
          </a:r>
          <a:r>
            <a:rPr lang="ru-RU" dirty="0" smtClean="0"/>
            <a:t>-заявки</a:t>
          </a:r>
          <a:endParaRPr lang="ru-RU" dirty="0"/>
        </a:p>
      </dgm:t>
    </dgm:pt>
    <dgm:pt modelId="{9EF5EB88-FF6E-4774-A993-17CBE158FC9F}" type="parTrans" cxnId="{6B673E2D-E8FF-450C-B296-A4C0773ECFA3}">
      <dgm:prSet/>
      <dgm:spPr/>
      <dgm:t>
        <a:bodyPr/>
        <a:lstStyle/>
        <a:p>
          <a:endParaRPr lang="ru-RU"/>
        </a:p>
      </dgm:t>
    </dgm:pt>
    <dgm:pt modelId="{EA41BD6B-FA67-4835-A573-91E2019FFFF6}" type="sibTrans" cxnId="{6B673E2D-E8FF-450C-B296-A4C0773ECFA3}">
      <dgm:prSet/>
      <dgm:spPr/>
      <dgm:t>
        <a:bodyPr/>
        <a:lstStyle/>
        <a:p>
          <a:endParaRPr lang="ru-RU"/>
        </a:p>
      </dgm:t>
    </dgm:pt>
    <dgm:pt modelId="{CE1A223C-372D-4984-86A9-73268CC71046}">
      <dgm:prSet phldrT="[Текст]"/>
      <dgm:spPr/>
      <dgm:t>
        <a:bodyPr/>
        <a:lstStyle/>
        <a:p>
          <a:r>
            <a:rPr lang="en-US" dirty="0" smtClean="0"/>
            <a:t>SEO</a:t>
          </a:r>
          <a:endParaRPr lang="ru-RU" dirty="0"/>
        </a:p>
      </dgm:t>
    </dgm:pt>
    <dgm:pt modelId="{B1FD30B5-118E-42F0-8E06-D3E962045798}" type="parTrans" cxnId="{E8025267-50FC-428D-9C8B-E44682F3FA10}">
      <dgm:prSet/>
      <dgm:spPr/>
      <dgm:t>
        <a:bodyPr/>
        <a:lstStyle/>
        <a:p>
          <a:endParaRPr lang="ru-RU"/>
        </a:p>
      </dgm:t>
    </dgm:pt>
    <dgm:pt modelId="{82BDFA24-2B27-41FC-B1C1-F425EBCCDA82}" type="sibTrans" cxnId="{E8025267-50FC-428D-9C8B-E44682F3FA10}">
      <dgm:prSet/>
      <dgm:spPr/>
      <dgm:t>
        <a:bodyPr/>
        <a:lstStyle/>
        <a:p>
          <a:endParaRPr lang="ru-RU"/>
        </a:p>
      </dgm:t>
    </dgm:pt>
    <dgm:pt modelId="{3866A6AA-4812-4866-B0C1-E9D4A2798C4F}">
      <dgm:prSet phldrT="[Текст]"/>
      <dgm:spPr/>
      <dgm:t>
        <a:bodyPr/>
        <a:lstStyle/>
        <a:p>
          <a:r>
            <a:rPr lang="ru-RU" dirty="0" smtClean="0"/>
            <a:t>Реклама</a:t>
          </a:r>
          <a:endParaRPr lang="ru-RU" dirty="0"/>
        </a:p>
      </dgm:t>
    </dgm:pt>
    <dgm:pt modelId="{63316D01-5C56-4772-96DC-523809E651CF}" type="parTrans" cxnId="{259B4754-F797-4CD2-A37C-8D8DEE2D9414}">
      <dgm:prSet/>
      <dgm:spPr/>
      <dgm:t>
        <a:bodyPr/>
        <a:lstStyle/>
        <a:p>
          <a:endParaRPr lang="ru-RU"/>
        </a:p>
      </dgm:t>
    </dgm:pt>
    <dgm:pt modelId="{FBDEA033-1273-48B7-B54B-BD9436E3419B}" type="sibTrans" cxnId="{259B4754-F797-4CD2-A37C-8D8DEE2D9414}">
      <dgm:prSet/>
      <dgm:spPr/>
      <dgm:t>
        <a:bodyPr/>
        <a:lstStyle/>
        <a:p>
          <a:endParaRPr lang="ru-RU"/>
        </a:p>
      </dgm:t>
    </dgm:pt>
    <dgm:pt modelId="{29F3FE05-4771-4CDD-BB2E-9402B814C70E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Делаем продающие страницы!</a:t>
          </a:r>
          <a:endParaRPr lang="ru-RU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EB49DE8-7BDE-43E9-9E3C-EBD27ED84E4C}" type="parTrans" cxnId="{E6643416-D3FE-48F2-A45B-987AA44D51B7}">
      <dgm:prSet/>
      <dgm:spPr/>
      <dgm:t>
        <a:bodyPr/>
        <a:lstStyle/>
        <a:p>
          <a:endParaRPr lang="ru-RU"/>
        </a:p>
      </dgm:t>
    </dgm:pt>
    <dgm:pt modelId="{7F065449-A6A2-47D2-B9C2-EA004E27F055}" type="sibTrans" cxnId="{E6643416-D3FE-48F2-A45B-987AA44D51B7}">
      <dgm:prSet/>
      <dgm:spPr/>
      <dgm:t>
        <a:bodyPr/>
        <a:lstStyle/>
        <a:p>
          <a:endParaRPr lang="ru-RU"/>
        </a:p>
      </dgm:t>
    </dgm:pt>
    <dgm:pt modelId="{0C5B8024-B3CC-49C9-8A2D-D41F63739C9E}" type="pres">
      <dgm:prSet presAssocID="{1118C910-ED89-4ED5-B960-A8C075A1B4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32F6B-B4CB-4794-A884-16BFD7DD7CB2}" type="pres">
      <dgm:prSet presAssocID="{1118C910-ED89-4ED5-B960-A8C075A1B46A}" presName="tSp" presStyleCnt="0"/>
      <dgm:spPr/>
    </dgm:pt>
    <dgm:pt modelId="{9252ED5C-2AF6-40E8-A1FB-44BDA1369F33}" type="pres">
      <dgm:prSet presAssocID="{1118C910-ED89-4ED5-B960-A8C075A1B46A}" presName="bSp" presStyleCnt="0"/>
      <dgm:spPr/>
    </dgm:pt>
    <dgm:pt modelId="{719CFA1F-6B8E-4BDA-9919-D9EEC367D816}" type="pres">
      <dgm:prSet presAssocID="{1118C910-ED89-4ED5-B960-A8C075A1B46A}" presName="process" presStyleCnt="0"/>
      <dgm:spPr/>
    </dgm:pt>
    <dgm:pt modelId="{60F5D4D9-0BA0-494A-B8C0-C7AD40B7FF0A}" type="pres">
      <dgm:prSet presAssocID="{B5090873-3EA0-4137-B03D-50D1ADCD0055}" presName="composite1" presStyleCnt="0"/>
      <dgm:spPr/>
    </dgm:pt>
    <dgm:pt modelId="{8C3A6472-DCFC-4037-AA96-568688A69065}" type="pres">
      <dgm:prSet presAssocID="{B5090873-3EA0-4137-B03D-50D1ADCD0055}" presName="dummyNode1" presStyleLbl="node1" presStyleIdx="0" presStyleCnt="3"/>
      <dgm:spPr/>
    </dgm:pt>
    <dgm:pt modelId="{B6A5875E-8A00-44AE-A75A-A76F2F3EE61E}" type="pres">
      <dgm:prSet presAssocID="{B5090873-3EA0-4137-B03D-50D1ADCD005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3B7C1-1BA7-4233-B4FC-D8D1B97F9AAE}" type="pres">
      <dgm:prSet presAssocID="{B5090873-3EA0-4137-B03D-50D1ADCD005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2EFED-713E-450F-8C30-0B154E84E553}" type="pres">
      <dgm:prSet presAssocID="{B5090873-3EA0-4137-B03D-50D1ADCD005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07B3A-2C35-4409-BBE7-64081FC1BDCE}" type="pres">
      <dgm:prSet presAssocID="{B5090873-3EA0-4137-B03D-50D1ADCD0055}" presName="connSite1" presStyleCnt="0"/>
      <dgm:spPr/>
    </dgm:pt>
    <dgm:pt modelId="{C1472676-815D-4971-ADD5-17C7865D21D3}" type="pres">
      <dgm:prSet presAssocID="{70ADE303-C082-4AE1-BF05-2D1CBA2E3547}" presName="Name9" presStyleLbl="sibTrans2D1" presStyleIdx="0" presStyleCnt="2"/>
      <dgm:spPr/>
      <dgm:t>
        <a:bodyPr/>
        <a:lstStyle/>
        <a:p>
          <a:endParaRPr lang="ru-RU"/>
        </a:p>
      </dgm:t>
    </dgm:pt>
    <dgm:pt modelId="{1143C03A-ABAE-44EA-870B-DBCB8E3F679E}" type="pres">
      <dgm:prSet presAssocID="{1562FFD6-7BA0-43C3-A550-A0A7E17FF12B}" presName="composite2" presStyleCnt="0"/>
      <dgm:spPr/>
    </dgm:pt>
    <dgm:pt modelId="{968BFB64-953A-4E91-AEB0-AAEBC2AFD499}" type="pres">
      <dgm:prSet presAssocID="{1562FFD6-7BA0-43C3-A550-A0A7E17FF12B}" presName="dummyNode2" presStyleLbl="node1" presStyleIdx="0" presStyleCnt="3"/>
      <dgm:spPr/>
    </dgm:pt>
    <dgm:pt modelId="{95515395-F498-4CA0-B9CD-0D68CFC0392A}" type="pres">
      <dgm:prSet presAssocID="{1562FFD6-7BA0-43C3-A550-A0A7E17FF12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EC147-28C1-499F-ACD3-329A7910FF36}" type="pres">
      <dgm:prSet presAssocID="{1562FFD6-7BA0-43C3-A550-A0A7E17FF12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76B29-889D-4824-89F8-90AE54D29275}" type="pres">
      <dgm:prSet presAssocID="{1562FFD6-7BA0-43C3-A550-A0A7E17FF12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25AA8-E590-4194-9153-212602955A7A}" type="pres">
      <dgm:prSet presAssocID="{1562FFD6-7BA0-43C3-A550-A0A7E17FF12B}" presName="connSite2" presStyleCnt="0"/>
      <dgm:spPr/>
    </dgm:pt>
    <dgm:pt modelId="{E2AD671C-D9FE-4A45-BCDF-5D491DD6DBAA}" type="pres">
      <dgm:prSet presAssocID="{08089272-FD62-4CD7-8536-C5DD7FC374C5}" presName="Name18" presStyleLbl="sibTrans2D1" presStyleIdx="1" presStyleCnt="2"/>
      <dgm:spPr/>
      <dgm:t>
        <a:bodyPr/>
        <a:lstStyle/>
        <a:p>
          <a:endParaRPr lang="ru-RU"/>
        </a:p>
      </dgm:t>
    </dgm:pt>
    <dgm:pt modelId="{22210C65-13E5-40FD-999D-FF7C39B83413}" type="pres">
      <dgm:prSet presAssocID="{2447DF0A-06BF-4A24-9B25-0BC532DECFBE}" presName="composite1" presStyleCnt="0"/>
      <dgm:spPr/>
    </dgm:pt>
    <dgm:pt modelId="{25726955-69DA-47C1-A930-4377B4F22202}" type="pres">
      <dgm:prSet presAssocID="{2447DF0A-06BF-4A24-9B25-0BC532DECFBE}" presName="dummyNode1" presStyleLbl="node1" presStyleIdx="1" presStyleCnt="3"/>
      <dgm:spPr/>
    </dgm:pt>
    <dgm:pt modelId="{F2702AF2-FE32-48BD-8042-8AE77606C0DB}" type="pres">
      <dgm:prSet presAssocID="{2447DF0A-06BF-4A24-9B25-0BC532DECFB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A22ED-3858-49F3-9983-548329509422}" type="pres">
      <dgm:prSet presAssocID="{2447DF0A-06BF-4A24-9B25-0BC532DECFB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6AA87-1EA0-4C74-A199-32FB830EDC8A}" type="pres">
      <dgm:prSet presAssocID="{2447DF0A-06BF-4A24-9B25-0BC532DECFB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1EA54-6E40-49D4-AA8E-9881AB666E6B}" type="pres">
      <dgm:prSet presAssocID="{2447DF0A-06BF-4A24-9B25-0BC532DECFBE}" presName="connSite1" presStyleCnt="0"/>
      <dgm:spPr/>
    </dgm:pt>
  </dgm:ptLst>
  <dgm:cxnLst>
    <dgm:cxn modelId="{BA3C5975-3A37-4B5B-96B1-4286B9CBBE95}" type="presOf" srcId="{3866A6AA-4812-4866-B0C1-E9D4A2798C4F}" destId="{FAA3B7C1-1BA7-4233-B4FC-D8D1B97F9AAE}" srcOrd="1" destOrd="2" presId="urn:microsoft.com/office/officeart/2005/8/layout/hProcess4"/>
    <dgm:cxn modelId="{CA4EB517-00D4-415B-B371-DEE5B5465AD9}" type="presOf" srcId="{CE1A223C-372D-4984-86A9-73268CC71046}" destId="{B6A5875E-8A00-44AE-A75A-A76F2F3EE61E}" srcOrd="0" destOrd="1" presId="urn:microsoft.com/office/officeart/2005/8/layout/hProcess4"/>
    <dgm:cxn modelId="{43B3E514-9642-4A63-9F62-856A98E6909C}" type="presOf" srcId="{70ADE303-C082-4AE1-BF05-2D1CBA2E3547}" destId="{C1472676-815D-4971-ADD5-17C7865D21D3}" srcOrd="0" destOrd="0" presId="urn:microsoft.com/office/officeart/2005/8/layout/hProcess4"/>
    <dgm:cxn modelId="{D199A2D2-780E-4B3C-BBC3-278F6DFAFE2B}" type="presOf" srcId="{2447DF0A-06BF-4A24-9B25-0BC532DECFBE}" destId="{6336AA87-1EA0-4C74-A199-32FB830EDC8A}" srcOrd="0" destOrd="0" presId="urn:microsoft.com/office/officeart/2005/8/layout/hProcess4"/>
    <dgm:cxn modelId="{26A9953E-9F9E-43B2-9D64-D5E218E4E162}" type="presOf" srcId="{1562FFD6-7BA0-43C3-A550-A0A7E17FF12B}" destId="{21B76B29-889D-4824-89F8-90AE54D29275}" srcOrd="0" destOrd="0" presId="urn:microsoft.com/office/officeart/2005/8/layout/hProcess4"/>
    <dgm:cxn modelId="{958C368F-37E8-4C53-8430-D02F1D286E06}" srcId="{1118C910-ED89-4ED5-B960-A8C075A1B46A}" destId="{1562FFD6-7BA0-43C3-A550-A0A7E17FF12B}" srcOrd="1" destOrd="0" parTransId="{12FE509B-0195-4073-A4AF-E8FF6A75E964}" sibTransId="{08089272-FD62-4CD7-8536-C5DD7FC374C5}"/>
    <dgm:cxn modelId="{62AC6D01-DA98-4AC3-A4CA-8D35AF6BF302}" srcId="{B5090873-3EA0-4137-B03D-50D1ADCD0055}" destId="{6C170FDD-B7E3-43B5-B353-BB6A073654DE}" srcOrd="0" destOrd="0" parTransId="{BAF10CBF-27F4-429A-830A-B5A114DB3955}" sibTransId="{2303E939-71D7-420D-9E27-1862CEDE03DA}"/>
    <dgm:cxn modelId="{17D199E0-A441-41E1-87A3-F0525CC559F4}" type="presOf" srcId="{1118C910-ED89-4ED5-B960-A8C075A1B46A}" destId="{0C5B8024-B3CC-49C9-8A2D-D41F63739C9E}" srcOrd="0" destOrd="0" presId="urn:microsoft.com/office/officeart/2005/8/layout/hProcess4"/>
    <dgm:cxn modelId="{AF874737-DC73-47EB-8507-A3B74D36A6AF}" type="presOf" srcId="{78917E82-8815-4E6D-9658-E42C7087E9BF}" destId="{F2702AF2-FE32-48BD-8042-8AE77606C0DB}" srcOrd="0" destOrd="0" presId="urn:microsoft.com/office/officeart/2005/8/layout/hProcess4"/>
    <dgm:cxn modelId="{61960731-1570-4D73-85D2-F95D6C59FCA6}" type="presOf" srcId="{29F3FE05-4771-4CDD-BB2E-9402B814C70E}" destId="{38CEC147-28C1-499F-ACD3-329A7910FF36}" srcOrd="1" destOrd="0" presId="urn:microsoft.com/office/officeart/2005/8/layout/hProcess4"/>
    <dgm:cxn modelId="{14D32ACE-F49C-477A-818D-4ABE703E717C}" type="presOf" srcId="{29F3FE05-4771-4CDD-BB2E-9402B814C70E}" destId="{95515395-F498-4CA0-B9CD-0D68CFC0392A}" srcOrd="0" destOrd="0" presId="urn:microsoft.com/office/officeart/2005/8/layout/hProcess4"/>
    <dgm:cxn modelId="{E8025267-50FC-428D-9C8B-E44682F3FA10}" srcId="{B5090873-3EA0-4137-B03D-50D1ADCD0055}" destId="{CE1A223C-372D-4984-86A9-73268CC71046}" srcOrd="1" destOrd="0" parTransId="{B1FD30B5-118E-42F0-8E06-D3E962045798}" sibTransId="{82BDFA24-2B27-41FC-B1C1-F425EBCCDA82}"/>
    <dgm:cxn modelId="{AD0E0B0B-DE63-4431-9DEC-FEBE0811F260}" type="presOf" srcId="{78917E82-8815-4E6D-9658-E42C7087E9BF}" destId="{547A22ED-3858-49F3-9983-548329509422}" srcOrd="1" destOrd="0" presId="urn:microsoft.com/office/officeart/2005/8/layout/hProcess4"/>
    <dgm:cxn modelId="{CDCB1740-2DDA-46B4-B7F2-394CF406C8D7}" srcId="{1118C910-ED89-4ED5-B960-A8C075A1B46A}" destId="{B5090873-3EA0-4137-B03D-50D1ADCD0055}" srcOrd="0" destOrd="0" parTransId="{B9DF18AC-A140-4F03-A1C4-E636F52AC550}" sibTransId="{70ADE303-C082-4AE1-BF05-2D1CBA2E3547}"/>
    <dgm:cxn modelId="{4BF5C162-1E16-4D95-B76B-AEB1C680FDDF}" type="presOf" srcId="{6C170FDD-B7E3-43B5-B353-BB6A073654DE}" destId="{FAA3B7C1-1BA7-4233-B4FC-D8D1B97F9AAE}" srcOrd="1" destOrd="0" presId="urn:microsoft.com/office/officeart/2005/8/layout/hProcess4"/>
    <dgm:cxn modelId="{B578DD96-B08B-4CB6-B5C0-7CA133F39AD3}" type="presOf" srcId="{3122FB31-A625-4A06-A075-D331D7A02384}" destId="{547A22ED-3858-49F3-9983-548329509422}" srcOrd="1" destOrd="1" presId="urn:microsoft.com/office/officeart/2005/8/layout/hProcess4"/>
    <dgm:cxn modelId="{F87F9388-A6A9-49C4-A2EA-DD8BD06DF6F1}" srcId="{2447DF0A-06BF-4A24-9B25-0BC532DECFBE}" destId="{78917E82-8815-4E6D-9658-E42C7087E9BF}" srcOrd="0" destOrd="0" parTransId="{C6DDB4FD-8745-4F7B-8CB6-D39751EF1617}" sibTransId="{E15A3CE9-5E47-4E8D-AF88-3B8B315CC925}"/>
    <dgm:cxn modelId="{9942E184-CF69-4564-A364-31A5ABB1C6A7}" type="presOf" srcId="{6C170FDD-B7E3-43B5-B353-BB6A073654DE}" destId="{B6A5875E-8A00-44AE-A75A-A76F2F3EE61E}" srcOrd="0" destOrd="0" presId="urn:microsoft.com/office/officeart/2005/8/layout/hProcess4"/>
    <dgm:cxn modelId="{C4157B65-380D-45D1-8AA6-6F63F96E0F3E}" type="presOf" srcId="{B5090873-3EA0-4137-B03D-50D1ADCD0055}" destId="{3EA2EFED-713E-450F-8C30-0B154E84E553}" srcOrd="0" destOrd="0" presId="urn:microsoft.com/office/officeart/2005/8/layout/hProcess4"/>
    <dgm:cxn modelId="{64540BD6-36FD-4B2B-84A2-2D8BEC3B644D}" type="presOf" srcId="{3866A6AA-4812-4866-B0C1-E9D4A2798C4F}" destId="{B6A5875E-8A00-44AE-A75A-A76F2F3EE61E}" srcOrd="0" destOrd="2" presId="urn:microsoft.com/office/officeart/2005/8/layout/hProcess4"/>
    <dgm:cxn modelId="{E6643416-D3FE-48F2-A45B-987AA44D51B7}" srcId="{1562FFD6-7BA0-43C3-A550-A0A7E17FF12B}" destId="{29F3FE05-4771-4CDD-BB2E-9402B814C70E}" srcOrd="0" destOrd="0" parTransId="{3EB49DE8-7BDE-43E9-9E3C-EBD27ED84E4C}" sibTransId="{7F065449-A6A2-47D2-B9C2-EA004E27F055}"/>
    <dgm:cxn modelId="{6B673E2D-E8FF-450C-B296-A4C0773ECFA3}" srcId="{2447DF0A-06BF-4A24-9B25-0BC532DECFBE}" destId="{3122FB31-A625-4A06-A075-D331D7A02384}" srcOrd="1" destOrd="0" parTransId="{9EF5EB88-FF6E-4774-A993-17CBE158FC9F}" sibTransId="{EA41BD6B-FA67-4835-A573-91E2019FFFF6}"/>
    <dgm:cxn modelId="{259B4754-F797-4CD2-A37C-8D8DEE2D9414}" srcId="{B5090873-3EA0-4137-B03D-50D1ADCD0055}" destId="{3866A6AA-4812-4866-B0C1-E9D4A2798C4F}" srcOrd="2" destOrd="0" parTransId="{63316D01-5C56-4772-96DC-523809E651CF}" sibTransId="{FBDEA033-1273-48B7-B54B-BD9436E3419B}"/>
    <dgm:cxn modelId="{588C4371-134E-4CC5-BDB9-9DFCB5BB98D4}" type="presOf" srcId="{08089272-FD62-4CD7-8536-C5DD7FC374C5}" destId="{E2AD671C-D9FE-4A45-BCDF-5D491DD6DBAA}" srcOrd="0" destOrd="0" presId="urn:microsoft.com/office/officeart/2005/8/layout/hProcess4"/>
    <dgm:cxn modelId="{CB56E60F-535B-4FFB-BA37-E72FD0311010}" srcId="{1118C910-ED89-4ED5-B960-A8C075A1B46A}" destId="{2447DF0A-06BF-4A24-9B25-0BC532DECFBE}" srcOrd="2" destOrd="0" parTransId="{FBB9113E-12E0-4CB2-B513-20A778ED3C26}" sibTransId="{38B00B73-AB16-42A1-85D8-7CB7A1CB61F4}"/>
    <dgm:cxn modelId="{274DF75A-6CE3-4FE7-8B77-9365C20F4A4C}" type="presOf" srcId="{CE1A223C-372D-4984-86A9-73268CC71046}" destId="{FAA3B7C1-1BA7-4233-B4FC-D8D1B97F9AAE}" srcOrd="1" destOrd="1" presId="urn:microsoft.com/office/officeart/2005/8/layout/hProcess4"/>
    <dgm:cxn modelId="{E43BD0E8-4547-43A0-9F1F-0C49F5CDF3B7}" type="presOf" srcId="{3122FB31-A625-4A06-A075-D331D7A02384}" destId="{F2702AF2-FE32-48BD-8042-8AE77606C0DB}" srcOrd="0" destOrd="1" presId="urn:microsoft.com/office/officeart/2005/8/layout/hProcess4"/>
    <dgm:cxn modelId="{6582327F-9C5E-40B4-BCA5-F5912A7EB822}" type="presParOf" srcId="{0C5B8024-B3CC-49C9-8A2D-D41F63739C9E}" destId="{D6332F6B-B4CB-4794-A884-16BFD7DD7CB2}" srcOrd="0" destOrd="0" presId="urn:microsoft.com/office/officeart/2005/8/layout/hProcess4"/>
    <dgm:cxn modelId="{FDCCD1CE-5E1C-41B9-ABB2-A3B41B44FAA4}" type="presParOf" srcId="{0C5B8024-B3CC-49C9-8A2D-D41F63739C9E}" destId="{9252ED5C-2AF6-40E8-A1FB-44BDA1369F33}" srcOrd="1" destOrd="0" presId="urn:microsoft.com/office/officeart/2005/8/layout/hProcess4"/>
    <dgm:cxn modelId="{8A492948-1A91-4EF1-8C17-2580BF6EA501}" type="presParOf" srcId="{0C5B8024-B3CC-49C9-8A2D-D41F63739C9E}" destId="{719CFA1F-6B8E-4BDA-9919-D9EEC367D816}" srcOrd="2" destOrd="0" presId="urn:microsoft.com/office/officeart/2005/8/layout/hProcess4"/>
    <dgm:cxn modelId="{0F1795A7-A5C7-42A4-BAAD-4E68AE761D4C}" type="presParOf" srcId="{719CFA1F-6B8E-4BDA-9919-D9EEC367D816}" destId="{60F5D4D9-0BA0-494A-B8C0-C7AD40B7FF0A}" srcOrd="0" destOrd="0" presId="urn:microsoft.com/office/officeart/2005/8/layout/hProcess4"/>
    <dgm:cxn modelId="{E0EC73C2-9A8C-4EEB-BCAC-9510433932CC}" type="presParOf" srcId="{60F5D4D9-0BA0-494A-B8C0-C7AD40B7FF0A}" destId="{8C3A6472-DCFC-4037-AA96-568688A69065}" srcOrd="0" destOrd="0" presId="urn:microsoft.com/office/officeart/2005/8/layout/hProcess4"/>
    <dgm:cxn modelId="{3499246F-E92D-42BF-81AA-D07ACCBC16E7}" type="presParOf" srcId="{60F5D4D9-0BA0-494A-B8C0-C7AD40B7FF0A}" destId="{B6A5875E-8A00-44AE-A75A-A76F2F3EE61E}" srcOrd="1" destOrd="0" presId="urn:microsoft.com/office/officeart/2005/8/layout/hProcess4"/>
    <dgm:cxn modelId="{0E1AC7C8-3FBF-4639-B16D-10112CE0DA03}" type="presParOf" srcId="{60F5D4D9-0BA0-494A-B8C0-C7AD40B7FF0A}" destId="{FAA3B7C1-1BA7-4233-B4FC-D8D1B97F9AAE}" srcOrd="2" destOrd="0" presId="urn:microsoft.com/office/officeart/2005/8/layout/hProcess4"/>
    <dgm:cxn modelId="{F3505368-EE73-463E-9E44-8642E60B4DFA}" type="presParOf" srcId="{60F5D4D9-0BA0-494A-B8C0-C7AD40B7FF0A}" destId="{3EA2EFED-713E-450F-8C30-0B154E84E553}" srcOrd="3" destOrd="0" presId="urn:microsoft.com/office/officeart/2005/8/layout/hProcess4"/>
    <dgm:cxn modelId="{D46DF2DD-6862-4793-BCC3-7634EC7EE3F6}" type="presParOf" srcId="{60F5D4D9-0BA0-494A-B8C0-C7AD40B7FF0A}" destId="{C4F07B3A-2C35-4409-BBE7-64081FC1BDCE}" srcOrd="4" destOrd="0" presId="urn:microsoft.com/office/officeart/2005/8/layout/hProcess4"/>
    <dgm:cxn modelId="{F840CA05-1C6D-4007-AC73-AE5865B26970}" type="presParOf" srcId="{719CFA1F-6B8E-4BDA-9919-D9EEC367D816}" destId="{C1472676-815D-4971-ADD5-17C7865D21D3}" srcOrd="1" destOrd="0" presId="urn:microsoft.com/office/officeart/2005/8/layout/hProcess4"/>
    <dgm:cxn modelId="{DF5862EC-84FD-4445-871F-48080D1BAFDB}" type="presParOf" srcId="{719CFA1F-6B8E-4BDA-9919-D9EEC367D816}" destId="{1143C03A-ABAE-44EA-870B-DBCB8E3F679E}" srcOrd="2" destOrd="0" presId="urn:microsoft.com/office/officeart/2005/8/layout/hProcess4"/>
    <dgm:cxn modelId="{D491658B-AA86-44EA-8AF4-8EA73372AEEA}" type="presParOf" srcId="{1143C03A-ABAE-44EA-870B-DBCB8E3F679E}" destId="{968BFB64-953A-4E91-AEB0-AAEBC2AFD499}" srcOrd="0" destOrd="0" presId="urn:microsoft.com/office/officeart/2005/8/layout/hProcess4"/>
    <dgm:cxn modelId="{210ACAC5-2F84-405C-89C6-8F24D22E128A}" type="presParOf" srcId="{1143C03A-ABAE-44EA-870B-DBCB8E3F679E}" destId="{95515395-F498-4CA0-B9CD-0D68CFC0392A}" srcOrd="1" destOrd="0" presId="urn:microsoft.com/office/officeart/2005/8/layout/hProcess4"/>
    <dgm:cxn modelId="{3185C2DD-7E31-48FC-ADDE-B784D8C84390}" type="presParOf" srcId="{1143C03A-ABAE-44EA-870B-DBCB8E3F679E}" destId="{38CEC147-28C1-499F-ACD3-329A7910FF36}" srcOrd="2" destOrd="0" presId="urn:microsoft.com/office/officeart/2005/8/layout/hProcess4"/>
    <dgm:cxn modelId="{E8C49EB1-79D7-457D-A521-320BD73C6397}" type="presParOf" srcId="{1143C03A-ABAE-44EA-870B-DBCB8E3F679E}" destId="{21B76B29-889D-4824-89F8-90AE54D29275}" srcOrd="3" destOrd="0" presId="urn:microsoft.com/office/officeart/2005/8/layout/hProcess4"/>
    <dgm:cxn modelId="{09649EE7-2679-4A42-9585-CA15F04DAF60}" type="presParOf" srcId="{1143C03A-ABAE-44EA-870B-DBCB8E3F679E}" destId="{22025AA8-E590-4194-9153-212602955A7A}" srcOrd="4" destOrd="0" presId="urn:microsoft.com/office/officeart/2005/8/layout/hProcess4"/>
    <dgm:cxn modelId="{8D84D7CA-278E-4F93-9571-7AB1CDBF88DF}" type="presParOf" srcId="{719CFA1F-6B8E-4BDA-9919-D9EEC367D816}" destId="{E2AD671C-D9FE-4A45-BCDF-5D491DD6DBAA}" srcOrd="3" destOrd="0" presId="urn:microsoft.com/office/officeart/2005/8/layout/hProcess4"/>
    <dgm:cxn modelId="{BF57D815-84D5-4EEC-86D9-5507DCC53968}" type="presParOf" srcId="{719CFA1F-6B8E-4BDA-9919-D9EEC367D816}" destId="{22210C65-13E5-40FD-999D-FF7C39B83413}" srcOrd="4" destOrd="0" presId="urn:microsoft.com/office/officeart/2005/8/layout/hProcess4"/>
    <dgm:cxn modelId="{53950283-5BA3-4BD2-93B5-7A212189CA3E}" type="presParOf" srcId="{22210C65-13E5-40FD-999D-FF7C39B83413}" destId="{25726955-69DA-47C1-A930-4377B4F22202}" srcOrd="0" destOrd="0" presId="urn:microsoft.com/office/officeart/2005/8/layout/hProcess4"/>
    <dgm:cxn modelId="{B323913D-906F-452D-8E41-D8ECACC2C7E4}" type="presParOf" srcId="{22210C65-13E5-40FD-999D-FF7C39B83413}" destId="{F2702AF2-FE32-48BD-8042-8AE77606C0DB}" srcOrd="1" destOrd="0" presId="urn:microsoft.com/office/officeart/2005/8/layout/hProcess4"/>
    <dgm:cxn modelId="{E8C735C2-4B0A-4E63-90AB-3D16DCAC2165}" type="presParOf" srcId="{22210C65-13E5-40FD-999D-FF7C39B83413}" destId="{547A22ED-3858-49F3-9983-548329509422}" srcOrd="2" destOrd="0" presId="urn:microsoft.com/office/officeart/2005/8/layout/hProcess4"/>
    <dgm:cxn modelId="{70EBFC4A-0EB6-425B-87CD-08E9047578B8}" type="presParOf" srcId="{22210C65-13E5-40FD-999D-FF7C39B83413}" destId="{6336AA87-1EA0-4C74-A199-32FB830EDC8A}" srcOrd="3" destOrd="0" presId="urn:microsoft.com/office/officeart/2005/8/layout/hProcess4"/>
    <dgm:cxn modelId="{1EFFA7BB-96DA-4DA9-883A-3795471F5D2B}" type="presParOf" srcId="{22210C65-13E5-40FD-999D-FF7C39B83413}" destId="{8741EA54-6E40-49D4-AA8E-9881AB666E6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8699B2-BAD1-4F0E-8867-BA4205E0D02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C43B79-5FC1-460A-9BE2-4C4A6B99DF31}">
      <dgm:prSet/>
      <dgm:spPr/>
      <dgm:t>
        <a:bodyPr/>
        <a:lstStyle/>
        <a:p>
          <a:pPr rtl="0"/>
          <a:r>
            <a:rPr lang="ru-RU" smtClean="0"/>
            <a:t>Найти самый эффективный канал интернет-маркетинга.</a:t>
          </a:r>
          <a:endParaRPr lang="ru-RU"/>
        </a:p>
      </dgm:t>
    </dgm:pt>
    <dgm:pt modelId="{B441E8DC-DA99-4FD8-8D40-AAD559FEE1D1}" type="parTrans" cxnId="{34FF61BE-18E6-489F-8E70-D8FBC544DFE7}">
      <dgm:prSet/>
      <dgm:spPr/>
      <dgm:t>
        <a:bodyPr/>
        <a:lstStyle/>
        <a:p>
          <a:endParaRPr lang="ru-RU"/>
        </a:p>
      </dgm:t>
    </dgm:pt>
    <dgm:pt modelId="{DBC04095-B6FC-4151-B0EE-3293B6049B8C}" type="sibTrans" cxnId="{34FF61BE-18E6-489F-8E70-D8FBC544DFE7}">
      <dgm:prSet/>
      <dgm:spPr/>
      <dgm:t>
        <a:bodyPr/>
        <a:lstStyle/>
        <a:p>
          <a:endParaRPr lang="ru-RU"/>
        </a:p>
      </dgm:t>
    </dgm:pt>
    <dgm:pt modelId="{6F08CBB9-21BC-468D-8BAB-FE5834A293BA}">
      <dgm:prSet/>
      <dgm:spPr/>
      <dgm:t>
        <a:bodyPr/>
        <a:lstStyle/>
        <a:p>
          <a:pPr rtl="0"/>
          <a:r>
            <a:rPr lang="ru-RU" smtClean="0"/>
            <a:t>Сконцентрироваться на этом канале.</a:t>
          </a:r>
          <a:endParaRPr lang="ru-RU"/>
        </a:p>
      </dgm:t>
    </dgm:pt>
    <dgm:pt modelId="{06C554D5-C3B5-440F-B7ED-0F28F5EDCA87}" type="parTrans" cxnId="{A5414B95-2091-4EBD-B47B-BC767ADDC1A9}">
      <dgm:prSet/>
      <dgm:spPr/>
      <dgm:t>
        <a:bodyPr/>
        <a:lstStyle/>
        <a:p>
          <a:endParaRPr lang="ru-RU"/>
        </a:p>
      </dgm:t>
    </dgm:pt>
    <dgm:pt modelId="{F07413A7-52A8-4B05-A209-B35631545446}" type="sibTrans" cxnId="{A5414B95-2091-4EBD-B47B-BC767ADDC1A9}">
      <dgm:prSet/>
      <dgm:spPr/>
      <dgm:t>
        <a:bodyPr/>
        <a:lstStyle/>
        <a:p>
          <a:endParaRPr lang="ru-RU"/>
        </a:p>
      </dgm:t>
    </dgm:pt>
    <dgm:pt modelId="{FD2A5DF7-CEF3-48CF-98F0-BA0387E2D873}">
      <dgm:prSet/>
      <dgm:spPr/>
      <dgm:t>
        <a:bodyPr/>
        <a:lstStyle/>
        <a:p>
          <a:pPr rtl="0"/>
          <a:r>
            <a:rPr lang="ru-RU" dirty="0" smtClean="0"/>
            <a:t>Максимально оптимизировать этот источник</a:t>
          </a:r>
          <a:endParaRPr lang="ru-RU" dirty="0"/>
        </a:p>
      </dgm:t>
    </dgm:pt>
    <dgm:pt modelId="{B6C608F5-D105-4F4F-BA38-8ADE6E5B15BA}" type="parTrans" cxnId="{7EEA2191-C9BC-4441-A3D8-3BB272FB7C48}">
      <dgm:prSet/>
      <dgm:spPr/>
      <dgm:t>
        <a:bodyPr/>
        <a:lstStyle/>
        <a:p>
          <a:endParaRPr lang="ru-RU"/>
        </a:p>
      </dgm:t>
    </dgm:pt>
    <dgm:pt modelId="{DD76A3CA-CC3B-4F5E-8891-962B2F27A93E}" type="sibTrans" cxnId="{7EEA2191-C9BC-4441-A3D8-3BB272FB7C48}">
      <dgm:prSet/>
      <dgm:spPr/>
      <dgm:t>
        <a:bodyPr/>
        <a:lstStyle/>
        <a:p>
          <a:endParaRPr lang="ru-RU"/>
        </a:p>
      </dgm:t>
    </dgm:pt>
    <dgm:pt modelId="{A870D903-DB93-41D0-867B-F1C18F6D660E}">
      <dgm:prSet/>
      <dgm:spPr/>
      <dgm:t>
        <a:bodyPr/>
        <a:lstStyle/>
        <a:p>
          <a:pPr rtl="0"/>
          <a:r>
            <a:rPr lang="ru-RU" dirty="0" smtClean="0"/>
            <a:t>Найти следующий по эффективности источник</a:t>
          </a:r>
          <a:endParaRPr lang="ru-RU" dirty="0"/>
        </a:p>
      </dgm:t>
    </dgm:pt>
    <dgm:pt modelId="{9C86F20C-8B5E-4BEB-9877-85A54732043B}" type="parTrans" cxnId="{ADD92D5E-13FE-4D81-88CB-E4FFA3FCAF82}">
      <dgm:prSet/>
      <dgm:spPr/>
      <dgm:t>
        <a:bodyPr/>
        <a:lstStyle/>
        <a:p>
          <a:endParaRPr lang="ru-RU"/>
        </a:p>
      </dgm:t>
    </dgm:pt>
    <dgm:pt modelId="{727A7265-E615-4D36-A5E7-1B8B367E2074}" type="sibTrans" cxnId="{ADD92D5E-13FE-4D81-88CB-E4FFA3FCAF82}">
      <dgm:prSet/>
      <dgm:spPr/>
      <dgm:t>
        <a:bodyPr/>
        <a:lstStyle/>
        <a:p>
          <a:endParaRPr lang="ru-RU"/>
        </a:p>
      </dgm:t>
    </dgm:pt>
    <dgm:pt modelId="{CD763229-FA9A-40F4-A525-9FF6A44FC87D}">
      <dgm:prSet/>
      <dgm:spPr/>
      <dgm:t>
        <a:bodyPr/>
        <a:lstStyle/>
        <a:p>
          <a:pPr rtl="0"/>
          <a:r>
            <a:rPr lang="ru-RU" smtClean="0"/>
            <a:t>Анализ результата, повторная итерация при необходимости.</a:t>
          </a:r>
          <a:endParaRPr lang="ru-RU"/>
        </a:p>
      </dgm:t>
    </dgm:pt>
    <dgm:pt modelId="{7EBD8158-84CC-4D7B-A061-B25D491556CF}" type="parTrans" cxnId="{35A81B0E-2709-4A8E-9B57-8C05846515A0}">
      <dgm:prSet/>
      <dgm:spPr/>
      <dgm:t>
        <a:bodyPr/>
        <a:lstStyle/>
        <a:p>
          <a:endParaRPr lang="ru-RU"/>
        </a:p>
      </dgm:t>
    </dgm:pt>
    <dgm:pt modelId="{3FAFFA5F-8383-4C06-A28A-EFF8D126BB37}" type="sibTrans" cxnId="{35A81B0E-2709-4A8E-9B57-8C05846515A0}">
      <dgm:prSet/>
      <dgm:spPr/>
      <dgm:t>
        <a:bodyPr/>
        <a:lstStyle/>
        <a:p>
          <a:endParaRPr lang="ru-RU"/>
        </a:p>
      </dgm:t>
    </dgm:pt>
    <dgm:pt modelId="{DCD494C7-0881-47F0-AC24-760FE6170DE0}" type="pres">
      <dgm:prSet presAssocID="{A18699B2-BAD1-4F0E-8867-BA4205E0D0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5E032-1EA3-4F3D-8E36-46D0F0BD55B9}" type="pres">
      <dgm:prSet presAssocID="{CD763229-FA9A-40F4-A525-9FF6A44FC87D}" presName="boxAndChildren" presStyleCnt="0"/>
      <dgm:spPr/>
      <dgm:t>
        <a:bodyPr/>
        <a:lstStyle/>
        <a:p>
          <a:endParaRPr lang="ru-RU"/>
        </a:p>
      </dgm:t>
    </dgm:pt>
    <dgm:pt modelId="{FD50EA95-157E-4107-8DAF-64DBA6D2A822}" type="pres">
      <dgm:prSet presAssocID="{CD763229-FA9A-40F4-A525-9FF6A44FC87D}" presName="parentTextBox" presStyleLbl="node1" presStyleIdx="0" presStyleCnt="5"/>
      <dgm:spPr/>
      <dgm:t>
        <a:bodyPr/>
        <a:lstStyle/>
        <a:p>
          <a:endParaRPr lang="ru-RU"/>
        </a:p>
      </dgm:t>
    </dgm:pt>
    <dgm:pt modelId="{AADE79CC-4C67-4E00-A837-F101E23AD084}" type="pres">
      <dgm:prSet presAssocID="{727A7265-E615-4D36-A5E7-1B8B367E2074}" presName="sp" presStyleCnt="0"/>
      <dgm:spPr/>
      <dgm:t>
        <a:bodyPr/>
        <a:lstStyle/>
        <a:p>
          <a:endParaRPr lang="ru-RU"/>
        </a:p>
      </dgm:t>
    </dgm:pt>
    <dgm:pt modelId="{928C2329-E997-48B3-9CD7-2955BD9BFC51}" type="pres">
      <dgm:prSet presAssocID="{A870D903-DB93-41D0-867B-F1C18F6D660E}" presName="arrowAndChildren" presStyleCnt="0"/>
      <dgm:spPr/>
      <dgm:t>
        <a:bodyPr/>
        <a:lstStyle/>
        <a:p>
          <a:endParaRPr lang="ru-RU"/>
        </a:p>
      </dgm:t>
    </dgm:pt>
    <dgm:pt modelId="{2D2D5846-42DD-4D21-9F9F-D4A65F009C33}" type="pres">
      <dgm:prSet presAssocID="{A870D903-DB93-41D0-867B-F1C18F6D660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EA0BCD05-7B83-4521-8D77-350755755D92}" type="pres">
      <dgm:prSet presAssocID="{DD76A3CA-CC3B-4F5E-8891-962B2F27A93E}" presName="sp" presStyleCnt="0"/>
      <dgm:spPr/>
      <dgm:t>
        <a:bodyPr/>
        <a:lstStyle/>
        <a:p>
          <a:endParaRPr lang="ru-RU"/>
        </a:p>
      </dgm:t>
    </dgm:pt>
    <dgm:pt modelId="{0EDA7D12-F62D-4354-83A9-AFEBA9A4C2BF}" type="pres">
      <dgm:prSet presAssocID="{FD2A5DF7-CEF3-48CF-98F0-BA0387E2D873}" presName="arrowAndChildren" presStyleCnt="0"/>
      <dgm:spPr/>
      <dgm:t>
        <a:bodyPr/>
        <a:lstStyle/>
        <a:p>
          <a:endParaRPr lang="ru-RU"/>
        </a:p>
      </dgm:t>
    </dgm:pt>
    <dgm:pt modelId="{36736B87-CBD9-45FD-ACB3-A5101B7563DD}" type="pres">
      <dgm:prSet presAssocID="{FD2A5DF7-CEF3-48CF-98F0-BA0387E2D873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48029162-C2C2-47EA-9039-A2563F84674D}" type="pres">
      <dgm:prSet presAssocID="{F07413A7-52A8-4B05-A209-B35631545446}" presName="sp" presStyleCnt="0"/>
      <dgm:spPr/>
      <dgm:t>
        <a:bodyPr/>
        <a:lstStyle/>
        <a:p>
          <a:endParaRPr lang="ru-RU"/>
        </a:p>
      </dgm:t>
    </dgm:pt>
    <dgm:pt modelId="{CF94A3B4-6A02-4D8A-AA52-523CF61BF3E1}" type="pres">
      <dgm:prSet presAssocID="{6F08CBB9-21BC-468D-8BAB-FE5834A293BA}" presName="arrowAndChildren" presStyleCnt="0"/>
      <dgm:spPr/>
      <dgm:t>
        <a:bodyPr/>
        <a:lstStyle/>
        <a:p>
          <a:endParaRPr lang="ru-RU"/>
        </a:p>
      </dgm:t>
    </dgm:pt>
    <dgm:pt modelId="{1DCBF74C-7EAE-4D76-94FF-25A724DBA15B}" type="pres">
      <dgm:prSet presAssocID="{6F08CBB9-21BC-468D-8BAB-FE5834A293BA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0F61890B-569D-467E-92D6-9158A7E7C97D}" type="pres">
      <dgm:prSet presAssocID="{DBC04095-B6FC-4151-B0EE-3293B6049B8C}" presName="sp" presStyleCnt="0"/>
      <dgm:spPr/>
      <dgm:t>
        <a:bodyPr/>
        <a:lstStyle/>
        <a:p>
          <a:endParaRPr lang="ru-RU"/>
        </a:p>
      </dgm:t>
    </dgm:pt>
    <dgm:pt modelId="{ECE8D3EF-DD10-4F54-A1B0-B776869FEDA9}" type="pres">
      <dgm:prSet presAssocID="{4EC43B79-5FC1-460A-9BE2-4C4A6B99DF31}" presName="arrowAndChildren" presStyleCnt="0"/>
      <dgm:spPr/>
      <dgm:t>
        <a:bodyPr/>
        <a:lstStyle/>
        <a:p>
          <a:endParaRPr lang="ru-RU"/>
        </a:p>
      </dgm:t>
    </dgm:pt>
    <dgm:pt modelId="{0B30B6CC-9795-4C38-988F-0EBFFA058040}" type="pres">
      <dgm:prSet presAssocID="{4EC43B79-5FC1-460A-9BE2-4C4A6B99DF31}" presName="parentTextArrow" presStyleLbl="node1" presStyleIdx="4" presStyleCnt="5" custLinFactNeighborX="-274" custLinFactNeighborY="-39780"/>
      <dgm:spPr/>
      <dgm:t>
        <a:bodyPr/>
        <a:lstStyle/>
        <a:p>
          <a:endParaRPr lang="ru-RU"/>
        </a:p>
      </dgm:t>
    </dgm:pt>
  </dgm:ptLst>
  <dgm:cxnLst>
    <dgm:cxn modelId="{ADD92D5E-13FE-4D81-88CB-E4FFA3FCAF82}" srcId="{A18699B2-BAD1-4F0E-8867-BA4205E0D026}" destId="{A870D903-DB93-41D0-867B-F1C18F6D660E}" srcOrd="3" destOrd="0" parTransId="{9C86F20C-8B5E-4BEB-9877-85A54732043B}" sibTransId="{727A7265-E615-4D36-A5E7-1B8B367E2074}"/>
    <dgm:cxn modelId="{7EEA2191-C9BC-4441-A3D8-3BB272FB7C48}" srcId="{A18699B2-BAD1-4F0E-8867-BA4205E0D026}" destId="{FD2A5DF7-CEF3-48CF-98F0-BA0387E2D873}" srcOrd="2" destOrd="0" parTransId="{B6C608F5-D105-4F4F-BA38-8ADE6E5B15BA}" sibTransId="{DD76A3CA-CC3B-4F5E-8891-962B2F27A93E}"/>
    <dgm:cxn modelId="{A5414B95-2091-4EBD-B47B-BC767ADDC1A9}" srcId="{A18699B2-BAD1-4F0E-8867-BA4205E0D026}" destId="{6F08CBB9-21BC-468D-8BAB-FE5834A293BA}" srcOrd="1" destOrd="0" parTransId="{06C554D5-C3B5-440F-B7ED-0F28F5EDCA87}" sibTransId="{F07413A7-52A8-4B05-A209-B35631545446}"/>
    <dgm:cxn modelId="{9677BBA6-C83E-4F3E-82B7-265BE0A11B70}" type="presOf" srcId="{CD763229-FA9A-40F4-A525-9FF6A44FC87D}" destId="{FD50EA95-157E-4107-8DAF-64DBA6D2A822}" srcOrd="0" destOrd="0" presId="urn:microsoft.com/office/officeart/2005/8/layout/process4"/>
    <dgm:cxn modelId="{9A14272A-064B-46FC-9C43-333D32826D4F}" type="presOf" srcId="{FD2A5DF7-CEF3-48CF-98F0-BA0387E2D873}" destId="{36736B87-CBD9-45FD-ACB3-A5101B7563DD}" srcOrd="0" destOrd="0" presId="urn:microsoft.com/office/officeart/2005/8/layout/process4"/>
    <dgm:cxn modelId="{0C3BCBF2-843D-4DF2-84A3-3719D7005506}" type="presOf" srcId="{A870D903-DB93-41D0-867B-F1C18F6D660E}" destId="{2D2D5846-42DD-4D21-9F9F-D4A65F009C33}" srcOrd="0" destOrd="0" presId="urn:microsoft.com/office/officeart/2005/8/layout/process4"/>
    <dgm:cxn modelId="{A53EA02D-2EC3-4E2D-B3CA-66ACAEA2CBC1}" type="presOf" srcId="{A18699B2-BAD1-4F0E-8867-BA4205E0D026}" destId="{DCD494C7-0881-47F0-AC24-760FE6170DE0}" srcOrd="0" destOrd="0" presId="urn:microsoft.com/office/officeart/2005/8/layout/process4"/>
    <dgm:cxn modelId="{D2A7AFBE-6771-4A9F-AF5A-FD2880C53861}" type="presOf" srcId="{4EC43B79-5FC1-460A-9BE2-4C4A6B99DF31}" destId="{0B30B6CC-9795-4C38-988F-0EBFFA058040}" srcOrd="0" destOrd="0" presId="urn:microsoft.com/office/officeart/2005/8/layout/process4"/>
    <dgm:cxn modelId="{AC425D29-E1C5-46AD-884F-2B881A56CEBF}" type="presOf" srcId="{6F08CBB9-21BC-468D-8BAB-FE5834A293BA}" destId="{1DCBF74C-7EAE-4D76-94FF-25A724DBA15B}" srcOrd="0" destOrd="0" presId="urn:microsoft.com/office/officeart/2005/8/layout/process4"/>
    <dgm:cxn modelId="{35A81B0E-2709-4A8E-9B57-8C05846515A0}" srcId="{A18699B2-BAD1-4F0E-8867-BA4205E0D026}" destId="{CD763229-FA9A-40F4-A525-9FF6A44FC87D}" srcOrd="4" destOrd="0" parTransId="{7EBD8158-84CC-4D7B-A061-B25D491556CF}" sibTransId="{3FAFFA5F-8383-4C06-A28A-EFF8D126BB37}"/>
    <dgm:cxn modelId="{34FF61BE-18E6-489F-8E70-D8FBC544DFE7}" srcId="{A18699B2-BAD1-4F0E-8867-BA4205E0D026}" destId="{4EC43B79-5FC1-460A-9BE2-4C4A6B99DF31}" srcOrd="0" destOrd="0" parTransId="{B441E8DC-DA99-4FD8-8D40-AAD559FEE1D1}" sibTransId="{DBC04095-B6FC-4151-B0EE-3293B6049B8C}"/>
    <dgm:cxn modelId="{59D74E07-0158-463A-A606-B4CD312C9217}" type="presParOf" srcId="{DCD494C7-0881-47F0-AC24-760FE6170DE0}" destId="{F655E032-1EA3-4F3D-8E36-46D0F0BD55B9}" srcOrd="0" destOrd="0" presId="urn:microsoft.com/office/officeart/2005/8/layout/process4"/>
    <dgm:cxn modelId="{9E4918BF-AE99-4E3B-A44E-879C50E23E61}" type="presParOf" srcId="{F655E032-1EA3-4F3D-8E36-46D0F0BD55B9}" destId="{FD50EA95-157E-4107-8DAF-64DBA6D2A822}" srcOrd="0" destOrd="0" presId="urn:microsoft.com/office/officeart/2005/8/layout/process4"/>
    <dgm:cxn modelId="{7FE64581-915E-4FFE-914C-A2D1F1893561}" type="presParOf" srcId="{DCD494C7-0881-47F0-AC24-760FE6170DE0}" destId="{AADE79CC-4C67-4E00-A837-F101E23AD084}" srcOrd="1" destOrd="0" presId="urn:microsoft.com/office/officeart/2005/8/layout/process4"/>
    <dgm:cxn modelId="{6B1D6247-571E-48E6-A04F-4E47A74EBEDB}" type="presParOf" srcId="{DCD494C7-0881-47F0-AC24-760FE6170DE0}" destId="{928C2329-E997-48B3-9CD7-2955BD9BFC51}" srcOrd="2" destOrd="0" presId="urn:microsoft.com/office/officeart/2005/8/layout/process4"/>
    <dgm:cxn modelId="{F323644B-2F72-445B-9F5E-24893FF53889}" type="presParOf" srcId="{928C2329-E997-48B3-9CD7-2955BD9BFC51}" destId="{2D2D5846-42DD-4D21-9F9F-D4A65F009C33}" srcOrd="0" destOrd="0" presId="urn:microsoft.com/office/officeart/2005/8/layout/process4"/>
    <dgm:cxn modelId="{B059B958-483D-477F-B717-EAF4A22FBCD4}" type="presParOf" srcId="{DCD494C7-0881-47F0-AC24-760FE6170DE0}" destId="{EA0BCD05-7B83-4521-8D77-350755755D92}" srcOrd="3" destOrd="0" presId="urn:microsoft.com/office/officeart/2005/8/layout/process4"/>
    <dgm:cxn modelId="{91994087-0771-424C-AA22-C915535F62E2}" type="presParOf" srcId="{DCD494C7-0881-47F0-AC24-760FE6170DE0}" destId="{0EDA7D12-F62D-4354-83A9-AFEBA9A4C2BF}" srcOrd="4" destOrd="0" presId="urn:microsoft.com/office/officeart/2005/8/layout/process4"/>
    <dgm:cxn modelId="{D8ACEDFF-1736-4B68-B86E-5A18B85A3496}" type="presParOf" srcId="{0EDA7D12-F62D-4354-83A9-AFEBA9A4C2BF}" destId="{36736B87-CBD9-45FD-ACB3-A5101B7563DD}" srcOrd="0" destOrd="0" presId="urn:microsoft.com/office/officeart/2005/8/layout/process4"/>
    <dgm:cxn modelId="{4BF7400E-78E3-4852-8289-1D0AEF3240E0}" type="presParOf" srcId="{DCD494C7-0881-47F0-AC24-760FE6170DE0}" destId="{48029162-C2C2-47EA-9039-A2563F84674D}" srcOrd="5" destOrd="0" presId="urn:microsoft.com/office/officeart/2005/8/layout/process4"/>
    <dgm:cxn modelId="{47757515-1853-4DAC-8329-AEF1D8A87890}" type="presParOf" srcId="{DCD494C7-0881-47F0-AC24-760FE6170DE0}" destId="{CF94A3B4-6A02-4D8A-AA52-523CF61BF3E1}" srcOrd="6" destOrd="0" presId="urn:microsoft.com/office/officeart/2005/8/layout/process4"/>
    <dgm:cxn modelId="{7A69C5DE-90F6-421D-9DA9-5D7C16F9F6EE}" type="presParOf" srcId="{CF94A3B4-6A02-4D8A-AA52-523CF61BF3E1}" destId="{1DCBF74C-7EAE-4D76-94FF-25A724DBA15B}" srcOrd="0" destOrd="0" presId="urn:microsoft.com/office/officeart/2005/8/layout/process4"/>
    <dgm:cxn modelId="{DB658ABD-0124-4A0E-882B-D4CE30652B85}" type="presParOf" srcId="{DCD494C7-0881-47F0-AC24-760FE6170DE0}" destId="{0F61890B-569D-467E-92D6-9158A7E7C97D}" srcOrd="7" destOrd="0" presId="urn:microsoft.com/office/officeart/2005/8/layout/process4"/>
    <dgm:cxn modelId="{8FE84541-7289-499C-91A1-17F486F8A609}" type="presParOf" srcId="{DCD494C7-0881-47F0-AC24-760FE6170DE0}" destId="{ECE8D3EF-DD10-4F54-A1B0-B776869FEDA9}" srcOrd="8" destOrd="0" presId="urn:microsoft.com/office/officeart/2005/8/layout/process4"/>
    <dgm:cxn modelId="{8E45CC69-151B-4275-A501-CAD2A9018B39}" type="presParOf" srcId="{ECE8D3EF-DD10-4F54-A1B0-B776869FEDA9}" destId="{0B30B6CC-9795-4C38-988F-0EBFFA05804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18C910-ED89-4ED5-B960-A8C075A1B46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90873-3EA0-4137-B03D-50D1ADCD0055}">
      <dgm:prSet phldrT="[Текст]"/>
      <dgm:spPr/>
      <dgm:t>
        <a:bodyPr/>
        <a:lstStyle/>
        <a:p>
          <a:r>
            <a:rPr lang="ru-RU" dirty="0" smtClean="0"/>
            <a:t>Посетители сайта</a:t>
          </a:r>
          <a:endParaRPr lang="ru-RU" dirty="0"/>
        </a:p>
      </dgm:t>
    </dgm:pt>
    <dgm:pt modelId="{B9DF18AC-A140-4F03-A1C4-E636F52AC550}" type="parTrans" cxnId="{CDCB1740-2DDA-46B4-B7F2-394CF406C8D7}">
      <dgm:prSet/>
      <dgm:spPr/>
      <dgm:t>
        <a:bodyPr/>
        <a:lstStyle/>
        <a:p>
          <a:endParaRPr lang="ru-RU"/>
        </a:p>
      </dgm:t>
    </dgm:pt>
    <dgm:pt modelId="{70ADE303-C082-4AE1-BF05-2D1CBA2E3547}" type="sibTrans" cxnId="{CDCB1740-2DDA-46B4-B7F2-394CF406C8D7}">
      <dgm:prSet/>
      <dgm:spPr/>
      <dgm:t>
        <a:bodyPr/>
        <a:lstStyle/>
        <a:p>
          <a:endParaRPr lang="ru-RU"/>
        </a:p>
      </dgm:t>
    </dgm:pt>
    <dgm:pt modelId="{6C170FDD-B7E3-43B5-B353-BB6A073654DE}">
      <dgm:prSet phldrT="[Текст]"/>
      <dgm:spPr/>
      <dgm:t>
        <a:bodyPr/>
        <a:lstStyle/>
        <a:p>
          <a:r>
            <a:rPr lang="ru-RU" dirty="0" smtClean="0"/>
            <a:t>Контекст.</a:t>
          </a:r>
          <a:endParaRPr lang="ru-RU" dirty="0"/>
        </a:p>
      </dgm:t>
    </dgm:pt>
    <dgm:pt modelId="{BAF10CBF-27F4-429A-830A-B5A114DB3955}" type="parTrans" cxnId="{62AC6D01-DA98-4AC3-A4CA-8D35AF6BF302}">
      <dgm:prSet/>
      <dgm:spPr/>
      <dgm:t>
        <a:bodyPr/>
        <a:lstStyle/>
        <a:p>
          <a:endParaRPr lang="ru-RU"/>
        </a:p>
      </dgm:t>
    </dgm:pt>
    <dgm:pt modelId="{2303E939-71D7-420D-9E27-1862CEDE03DA}" type="sibTrans" cxnId="{62AC6D01-DA98-4AC3-A4CA-8D35AF6BF302}">
      <dgm:prSet/>
      <dgm:spPr/>
      <dgm:t>
        <a:bodyPr/>
        <a:lstStyle/>
        <a:p>
          <a:endParaRPr lang="ru-RU"/>
        </a:p>
      </dgm:t>
    </dgm:pt>
    <dgm:pt modelId="{1562FFD6-7BA0-43C3-A550-A0A7E17FF12B}">
      <dgm:prSet phldrT="[Текст]"/>
      <dgm:spPr/>
      <dgm:t>
        <a:bodyPr/>
        <a:lstStyle/>
        <a:p>
          <a:r>
            <a:rPr lang="ru-RU" dirty="0" smtClean="0"/>
            <a:t>Сайт</a:t>
          </a:r>
          <a:endParaRPr lang="ru-RU" dirty="0"/>
        </a:p>
      </dgm:t>
    </dgm:pt>
    <dgm:pt modelId="{12FE509B-0195-4073-A4AF-E8FF6A75E964}" type="parTrans" cxnId="{958C368F-37E8-4C53-8430-D02F1D286E06}">
      <dgm:prSet/>
      <dgm:spPr/>
      <dgm:t>
        <a:bodyPr/>
        <a:lstStyle/>
        <a:p>
          <a:endParaRPr lang="ru-RU"/>
        </a:p>
      </dgm:t>
    </dgm:pt>
    <dgm:pt modelId="{08089272-FD62-4CD7-8536-C5DD7FC374C5}" type="sibTrans" cxnId="{958C368F-37E8-4C53-8430-D02F1D286E06}">
      <dgm:prSet/>
      <dgm:spPr>
        <a:ln w="76200"/>
      </dgm:spPr>
      <dgm:t>
        <a:bodyPr/>
        <a:lstStyle/>
        <a:p>
          <a:endParaRPr lang="ru-RU"/>
        </a:p>
      </dgm:t>
    </dgm:pt>
    <dgm:pt modelId="{2447DF0A-06BF-4A24-9B25-0BC532DECFBE}">
      <dgm:prSet phldrT="[Текст]"/>
      <dgm:spPr/>
      <dgm:t>
        <a:bodyPr/>
        <a:lstStyle/>
        <a:p>
          <a:r>
            <a:rPr lang="ru-RU" dirty="0" smtClean="0"/>
            <a:t>Пациенты</a:t>
          </a:r>
          <a:endParaRPr lang="ru-RU" dirty="0"/>
        </a:p>
      </dgm:t>
    </dgm:pt>
    <dgm:pt modelId="{FBB9113E-12E0-4CB2-B513-20A778ED3C26}" type="parTrans" cxnId="{CB56E60F-535B-4FFB-BA37-E72FD0311010}">
      <dgm:prSet/>
      <dgm:spPr/>
      <dgm:t>
        <a:bodyPr/>
        <a:lstStyle/>
        <a:p>
          <a:endParaRPr lang="ru-RU"/>
        </a:p>
      </dgm:t>
    </dgm:pt>
    <dgm:pt modelId="{38B00B73-AB16-42A1-85D8-7CB7A1CB61F4}" type="sibTrans" cxnId="{CB56E60F-535B-4FFB-BA37-E72FD0311010}">
      <dgm:prSet/>
      <dgm:spPr/>
      <dgm:t>
        <a:bodyPr/>
        <a:lstStyle/>
        <a:p>
          <a:endParaRPr lang="ru-RU"/>
        </a:p>
      </dgm:t>
    </dgm:pt>
    <dgm:pt modelId="{78917E82-8815-4E6D-9658-E42C7087E9BF}">
      <dgm:prSet phldrT="[Текст]"/>
      <dgm:spPr/>
      <dgm:t>
        <a:bodyPr/>
        <a:lstStyle/>
        <a:p>
          <a:r>
            <a:rPr lang="ru-RU" dirty="0" smtClean="0"/>
            <a:t>Звонки</a:t>
          </a:r>
          <a:endParaRPr lang="ru-RU" dirty="0"/>
        </a:p>
      </dgm:t>
    </dgm:pt>
    <dgm:pt modelId="{C6DDB4FD-8745-4F7B-8CB6-D39751EF1617}" type="parTrans" cxnId="{F87F9388-A6A9-49C4-A2EA-DD8BD06DF6F1}">
      <dgm:prSet/>
      <dgm:spPr/>
      <dgm:t>
        <a:bodyPr/>
        <a:lstStyle/>
        <a:p>
          <a:endParaRPr lang="ru-RU"/>
        </a:p>
      </dgm:t>
    </dgm:pt>
    <dgm:pt modelId="{E15A3CE9-5E47-4E8D-AF88-3B8B315CC925}" type="sibTrans" cxnId="{F87F9388-A6A9-49C4-A2EA-DD8BD06DF6F1}">
      <dgm:prSet/>
      <dgm:spPr/>
      <dgm:t>
        <a:bodyPr/>
        <a:lstStyle/>
        <a:p>
          <a:endParaRPr lang="ru-RU"/>
        </a:p>
      </dgm:t>
    </dgm:pt>
    <dgm:pt modelId="{3122FB31-A625-4A06-A075-D331D7A02384}">
      <dgm:prSet phldrT="[Текст]"/>
      <dgm:spPr/>
      <dgm:t>
        <a:bodyPr/>
        <a:lstStyle/>
        <a:p>
          <a:r>
            <a:rPr lang="en-US" dirty="0" smtClean="0"/>
            <a:t>online</a:t>
          </a:r>
          <a:r>
            <a:rPr lang="ru-RU" dirty="0" smtClean="0"/>
            <a:t>-заявки</a:t>
          </a:r>
          <a:endParaRPr lang="ru-RU" dirty="0"/>
        </a:p>
      </dgm:t>
    </dgm:pt>
    <dgm:pt modelId="{9EF5EB88-FF6E-4774-A993-17CBE158FC9F}" type="parTrans" cxnId="{6B673E2D-E8FF-450C-B296-A4C0773ECFA3}">
      <dgm:prSet/>
      <dgm:spPr/>
      <dgm:t>
        <a:bodyPr/>
        <a:lstStyle/>
        <a:p>
          <a:endParaRPr lang="ru-RU"/>
        </a:p>
      </dgm:t>
    </dgm:pt>
    <dgm:pt modelId="{EA41BD6B-FA67-4835-A573-91E2019FFFF6}" type="sibTrans" cxnId="{6B673E2D-E8FF-450C-B296-A4C0773ECFA3}">
      <dgm:prSet/>
      <dgm:spPr/>
      <dgm:t>
        <a:bodyPr/>
        <a:lstStyle/>
        <a:p>
          <a:endParaRPr lang="ru-RU"/>
        </a:p>
      </dgm:t>
    </dgm:pt>
    <dgm:pt modelId="{CE1A223C-372D-4984-86A9-73268CC71046}">
      <dgm:prSet phldrT="[Текст]"/>
      <dgm:spPr/>
      <dgm:t>
        <a:bodyPr/>
        <a:lstStyle/>
        <a:p>
          <a:r>
            <a:rPr lang="en-US" dirty="0" smtClean="0"/>
            <a:t>SEO</a:t>
          </a:r>
          <a:endParaRPr lang="ru-RU" dirty="0"/>
        </a:p>
      </dgm:t>
    </dgm:pt>
    <dgm:pt modelId="{B1FD30B5-118E-42F0-8E06-D3E962045798}" type="parTrans" cxnId="{E8025267-50FC-428D-9C8B-E44682F3FA10}">
      <dgm:prSet/>
      <dgm:spPr/>
      <dgm:t>
        <a:bodyPr/>
        <a:lstStyle/>
        <a:p>
          <a:endParaRPr lang="ru-RU"/>
        </a:p>
      </dgm:t>
    </dgm:pt>
    <dgm:pt modelId="{82BDFA24-2B27-41FC-B1C1-F425EBCCDA82}" type="sibTrans" cxnId="{E8025267-50FC-428D-9C8B-E44682F3FA10}">
      <dgm:prSet/>
      <dgm:spPr/>
      <dgm:t>
        <a:bodyPr/>
        <a:lstStyle/>
        <a:p>
          <a:endParaRPr lang="ru-RU"/>
        </a:p>
      </dgm:t>
    </dgm:pt>
    <dgm:pt modelId="{3866A6AA-4812-4866-B0C1-E9D4A2798C4F}">
      <dgm:prSet phldrT="[Текст]"/>
      <dgm:spPr/>
      <dgm:t>
        <a:bodyPr/>
        <a:lstStyle/>
        <a:p>
          <a:r>
            <a:rPr lang="ru-RU" dirty="0" smtClean="0"/>
            <a:t>Реклама</a:t>
          </a:r>
          <a:endParaRPr lang="ru-RU" dirty="0"/>
        </a:p>
      </dgm:t>
    </dgm:pt>
    <dgm:pt modelId="{63316D01-5C56-4772-96DC-523809E651CF}" type="parTrans" cxnId="{259B4754-F797-4CD2-A37C-8D8DEE2D9414}">
      <dgm:prSet/>
      <dgm:spPr/>
      <dgm:t>
        <a:bodyPr/>
        <a:lstStyle/>
        <a:p>
          <a:endParaRPr lang="ru-RU"/>
        </a:p>
      </dgm:t>
    </dgm:pt>
    <dgm:pt modelId="{FBDEA033-1273-48B7-B54B-BD9436E3419B}" type="sibTrans" cxnId="{259B4754-F797-4CD2-A37C-8D8DEE2D9414}">
      <dgm:prSet/>
      <dgm:spPr/>
      <dgm:t>
        <a:bodyPr/>
        <a:lstStyle/>
        <a:p>
          <a:endParaRPr lang="ru-RU"/>
        </a:p>
      </dgm:t>
    </dgm:pt>
    <dgm:pt modelId="{29F3FE05-4771-4CDD-BB2E-9402B814C70E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Делаем продающие страницы!</a:t>
          </a:r>
          <a:endParaRPr lang="ru-RU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EB49DE8-7BDE-43E9-9E3C-EBD27ED84E4C}" type="parTrans" cxnId="{E6643416-D3FE-48F2-A45B-987AA44D51B7}">
      <dgm:prSet/>
      <dgm:spPr/>
      <dgm:t>
        <a:bodyPr/>
        <a:lstStyle/>
        <a:p>
          <a:endParaRPr lang="ru-RU"/>
        </a:p>
      </dgm:t>
    </dgm:pt>
    <dgm:pt modelId="{7F065449-A6A2-47D2-B9C2-EA004E27F055}" type="sibTrans" cxnId="{E6643416-D3FE-48F2-A45B-987AA44D51B7}">
      <dgm:prSet/>
      <dgm:spPr/>
      <dgm:t>
        <a:bodyPr/>
        <a:lstStyle/>
        <a:p>
          <a:endParaRPr lang="ru-RU"/>
        </a:p>
      </dgm:t>
    </dgm:pt>
    <dgm:pt modelId="{0C5B8024-B3CC-49C9-8A2D-D41F63739C9E}" type="pres">
      <dgm:prSet presAssocID="{1118C910-ED89-4ED5-B960-A8C075A1B4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32F6B-B4CB-4794-A884-16BFD7DD7CB2}" type="pres">
      <dgm:prSet presAssocID="{1118C910-ED89-4ED5-B960-A8C075A1B46A}" presName="tSp" presStyleCnt="0"/>
      <dgm:spPr/>
    </dgm:pt>
    <dgm:pt modelId="{9252ED5C-2AF6-40E8-A1FB-44BDA1369F33}" type="pres">
      <dgm:prSet presAssocID="{1118C910-ED89-4ED5-B960-A8C075A1B46A}" presName="bSp" presStyleCnt="0"/>
      <dgm:spPr/>
    </dgm:pt>
    <dgm:pt modelId="{719CFA1F-6B8E-4BDA-9919-D9EEC367D816}" type="pres">
      <dgm:prSet presAssocID="{1118C910-ED89-4ED5-B960-A8C075A1B46A}" presName="process" presStyleCnt="0"/>
      <dgm:spPr/>
    </dgm:pt>
    <dgm:pt modelId="{60F5D4D9-0BA0-494A-B8C0-C7AD40B7FF0A}" type="pres">
      <dgm:prSet presAssocID="{B5090873-3EA0-4137-B03D-50D1ADCD0055}" presName="composite1" presStyleCnt="0"/>
      <dgm:spPr/>
    </dgm:pt>
    <dgm:pt modelId="{8C3A6472-DCFC-4037-AA96-568688A69065}" type="pres">
      <dgm:prSet presAssocID="{B5090873-3EA0-4137-B03D-50D1ADCD0055}" presName="dummyNode1" presStyleLbl="node1" presStyleIdx="0" presStyleCnt="3"/>
      <dgm:spPr/>
    </dgm:pt>
    <dgm:pt modelId="{B6A5875E-8A00-44AE-A75A-A76F2F3EE61E}" type="pres">
      <dgm:prSet presAssocID="{B5090873-3EA0-4137-B03D-50D1ADCD005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3B7C1-1BA7-4233-B4FC-D8D1B97F9AAE}" type="pres">
      <dgm:prSet presAssocID="{B5090873-3EA0-4137-B03D-50D1ADCD005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2EFED-713E-450F-8C30-0B154E84E553}" type="pres">
      <dgm:prSet presAssocID="{B5090873-3EA0-4137-B03D-50D1ADCD005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07B3A-2C35-4409-BBE7-64081FC1BDCE}" type="pres">
      <dgm:prSet presAssocID="{B5090873-3EA0-4137-B03D-50D1ADCD0055}" presName="connSite1" presStyleCnt="0"/>
      <dgm:spPr/>
    </dgm:pt>
    <dgm:pt modelId="{C1472676-815D-4971-ADD5-17C7865D21D3}" type="pres">
      <dgm:prSet presAssocID="{70ADE303-C082-4AE1-BF05-2D1CBA2E3547}" presName="Name9" presStyleLbl="sibTrans2D1" presStyleIdx="0" presStyleCnt="2"/>
      <dgm:spPr/>
      <dgm:t>
        <a:bodyPr/>
        <a:lstStyle/>
        <a:p>
          <a:endParaRPr lang="ru-RU"/>
        </a:p>
      </dgm:t>
    </dgm:pt>
    <dgm:pt modelId="{1143C03A-ABAE-44EA-870B-DBCB8E3F679E}" type="pres">
      <dgm:prSet presAssocID="{1562FFD6-7BA0-43C3-A550-A0A7E17FF12B}" presName="composite2" presStyleCnt="0"/>
      <dgm:spPr/>
    </dgm:pt>
    <dgm:pt modelId="{968BFB64-953A-4E91-AEB0-AAEBC2AFD499}" type="pres">
      <dgm:prSet presAssocID="{1562FFD6-7BA0-43C3-A550-A0A7E17FF12B}" presName="dummyNode2" presStyleLbl="node1" presStyleIdx="0" presStyleCnt="3"/>
      <dgm:spPr/>
    </dgm:pt>
    <dgm:pt modelId="{95515395-F498-4CA0-B9CD-0D68CFC0392A}" type="pres">
      <dgm:prSet presAssocID="{1562FFD6-7BA0-43C3-A550-A0A7E17FF12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EC147-28C1-499F-ACD3-329A7910FF36}" type="pres">
      <dgm:prSet presAssocID="{1562FFD6-7BA0-43C3-A550-A0A7E17FF12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76B29-889D-4824-89F8-90AE54D29275}" type="pres">
      <dgm:prSet presAssocID="{1562FFD6-7BA0-43C3-A550-A0A7E17FF12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25AA8-E590-4194-9153-212602955A7A}" type="pres">
      <dgm:prSet presAssocID="{1562FFD6-7BA0-43C3-A550-A0A7E17FF12B}" presName="connSite2" presStyleCnt="0"/>
      <dgm:spPr/>
    </dgm:pt>
    <dgm:pt modelId="{E2AD671C-D9FE-4A45-BCDF-5D491DD6DBAA}" type="pres">
      <dgm:prSet presAssocID="{08089272-FD62-4CD7-8536-C5DD7FC374C5}" presName="Name18" presStyleLbl="sibTrans2D1" presStyleIdx="1" presStyleCnt="2"/>
      <dgm:spPr/>
      <dgm:t>
        <a:bodyPr/>
        <a:lstStyle/>
        <a:p>
          <a:endParaRPr lang="ru-RU"/>
        </a:p>
      </dgm:t>
    </dgm:pt>
    <dgm:pt modelId="{22210C65-13E5-40FD-999D-FF7C39B83413}" type="pres">
      <dgm:prSet presAssocID="{2447DF0A-06BF-4A24-9B25-0BC532DECFBE}" presName="composite1" presStyleCnt="0"/>
      <dgm:spPr/>
    </dgm:pt>
    <dgm:pt modelId="{25726955-69DA-47C1-A930-4377B4F22202}" type="pres">
      <dgm:prSet presAssocID="{2447DF0A-06BF-4A24-9B25-0BC532DECFBE}" presName="dummyNode1" presStyleLbl="node1" presStyleIdx="1" presStyleCnt="3"/>
      <dgm:spPr/>
    </dgm:pt>
    <dgm:pt modelId="{F2702AF2-FE32-48BD-8042-8AE77606C0DB}" type="pres">
      <dgm:prSet presAssocID="{2447DF0A-06BF-4A24-9B25-0BC532DECFB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A22ED-3858-49F3-9983-548329509422}" type="pres">
      <dgm:prSet presAssocID="{2447DF0A-06BF-4A24-9B25-0BC532DECFB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6AA87-1EA0-4C74-A199-32FB830EDC8A}" type="pres">
      <dgm:prSet presAssocID="{2447DF0A-06BF-4A24-9B25-0BC532DECFB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1EA54-6E40-49D4-AA8E-9881AB666E6B}" type="pres">
      <dgm:prSet presAssocID="{2447DF0A-06BF-4A24-9B25-0BC532DECFBE}" presName="connSite1" presStyleCnt="0"/>
      <dgm:spPr/>
    </dgm:pt>
  </dgm:ptLst>
  <dgm:cxnLst>
    <dgm:cxn modelId="{AB83B24D-6C10-48FA-8778-758615E8A51F}" type="presOf" srcId="{CE1A223C-372D-4984-86A9-73268CC71046}" destId="{FAA3B7C1-1BA7-4233-B4FC-D8D1B97F9AAE}" srcOrd="1" destOrd="1" presId="urn:microsoft.com/office/officeart/2005/8/layout/hProcess4"/>
    <dgm:cxn modelId="{91AB617B-EDE5-402D-9D03-1394E4E55EF4}" type="presOf" srcId="{6C170FDD-B7E3-43B5-B353-BB6A073654DE}" destId="{B6A5875E-8A00-44AE-A75A-A76F2F3EE61E}" srcOrd="0" destOrd="0" presId="urn:microsoft.com/office/officeart/2005/8/layout/hProcess4"/>
    <dgm:cxn modelId="{B51A498E-98C5-41FE-8E2E-8C877A56C35B}" type="presOf" srcId="{78917E82-8815-4E6D-9658-E42C7087E9BF}" destId="{F2702AF2-FE32-48BD-8042-8AE77606C0DB}" srcOrd="0" destOrd="0" presId="urn:microsoft.com/office/officeart/2005/8/layout/hProcess4"/>
    <dgm:cxn modelId="{8A42DC20-6C42-4254-8CF4-2ED94E699D69}" type="presOf" srcId="{29F3FE05-4771-4CDD-BB2E-9402B814C70E}" destId="{38CEC147-28C1-499F-ACD3-329A7910FF36}" srcOrd="1" destOrd="0" presId="urn:microsoft.com/office/officeart/2005/8/layout/hProcess4"/>
    <dgm:cxn modelId="{0A10CD14-7879-4049-8A32-128337670A38}" type="presOf" srcId="{CE1A223C-372D-4984-86A9-73268CC71046}" destId="{B6A5875E-8A00-44AE-A75A-A76F2F3EE61E}" srcOrd="0" destOrd="1" presId="urn:microsoft.com/office/officeart/2005/8/layout/hProcess4"/>
    <dgm:cxn modelId="{0D30A9EA-9649-4C76-8F99-3205D7059D27}" type="presOf" srcId="{1562FFD6-7BA0-43C3-A550-A0A7E17FF12B}" destId="{21B76B29-889D-4824-89F8-90AE54D29275}" srcOrd="0" destOrd="0" presId="urn:microsoft.com/office/officeart/2005/8/layout/hProcess4"/>
    <dgm:cxn modelId="{958C368F-37E8-4C53-8430-D02F1D286E06}" srcId="{1118C910-ED89-4ED5-B960-A8C075A1B46A}" destId="{1562FFD6-7BA0-43C3-A550-A0A7E17FF12B}" srcOrd="1" destOrd="0" parTransId="{12FE509B-0195-4073-A4AF-E8FF6A75E964}" sibTransId="{08089272-FD62-4CD7-8536-C5DD7FC374C5}"/>
    <dgm:cxn modelId="{62AC6D01-DA98-4AC3-A4CA-8D35AF6BF302}" srcId="{B5090873-3EA0-4137-B03D-50D1ADCD0055}" destId="{6C170FDD-B7E3-43B5-B353-BB6A073654DE}" srcOrd="0" destOrd="0" parTransId="{BAF10CBF-27F4-429A-830A-B5A114DB3955}" sibTransId="{2303E939-71D7-420D-9E27-1862CEDE03DA}"/>
    <dgm:cxn modelId="{EC1B530C-436F-4F19-8A75-C7A20EBD496B}" type="presOf" srcId="{3122FB31-A625-4A06-A075-D331D7A02384}" destId="{F2702AF2-FE32-48BD-8042-8AE77606C0DB}" srcOrd="0" destOrd="1" presId="urn:microsoft.com/office/officeart/2005/8/layout/hProcess4"/>
    <dgm:cxn modelId="{D9C59FBC-3A3F-4E44-B8F4-7605E0F5C2C4}" type="presOf" srcId="{78917E82-8815-4E6D-9658-E42C7087E9BF}" destId="{547A22ED-3858-49F3-9983-548329509422}" srcOrd="1" destOrd="0" presId="urn:microsoft.com/office/officeart/2005/8/layout/hProcess4"/>
    <dgm:cxn modelId="{024DABDF-2362-4AE9-A865-2C6FDC126FA6}" type="presOf" srcId="{B5090873-3EA0-4137-B03D-50D1ADCD0055}" destId="{3EA2EFED-713E-450F-8C30-0B154E84E553}" srcOrd="0" destOrd="0" presId="urn:microsoft.com/office/officeart/2005/8/layout/hProcess4"/>
    <dgm:cxn modelId="{ED471F56-38C3-4020-88BA-DE4315DC5356}" type="presOf" srcId="{3866A6AA-4812-4866-B0C1-E9D4A2798C4F}" destId="{FAA3B7C1-1BA7-4233-B4FC-D8D1B97F9AAE}" srcOrd="1" destOrd="2" presId="urn:microsoft.com/office/officeart/2005/8/layout/hProcess4"/>
    <dgm:cxn modelId="{AF94912A-EB65-4FB5-AA35-D2255B890719}" type="presOf" srcId="{3866A6AA-4812-4866-B0C1-E9D4A2798C4F}" destId="{B6A5875E-8A00-44AE-A75A-A76F2F3EE61E}" srcOrd="0" destOrd="2" presId="urn:microsoft.com/office/officeart/2005/8/layout/hProcess4"/>
    <dgm:cxn modelId="{23DB34E9-FEBB-4637-8BA1-F44016EA9364}" type="presOf" srcId="{3122FB31-A625-4A06-A075-D331D7A02384}" destId="{547A22ED-3858-49F3-9983-548329509422}" srcOrd="1" destOrd="1" presId="urn:microsoft.com/office/officeart/2005/8/layout/hProcess4"/>
    <dgm:cxn modelId="{7C8DC7CC-3D0D-4C5E-B38D-75D2C1DB7B7D}" type="presOf" srcId="{08089272-FD62-4CD7-8536-C5DD7FC374C5}" destId="{E2AD671C-D9FE-4A45-BCDF-5D491DD6DBAA}" srcOrd="0" destOrd="0" presId="urn:microsoft.com/office/officeart/2005/8/layout/hProcess4"/>
    <dgm:cxn modelId="{E7725A74-CD2F-4FB5-9246-11156E93B83E}" type="presOf" srcId="{2447DF0A-06BF-4A24-9B25-0BC532DECFBE}" destId="{6336AA87-1EA0-4C74-A199-32FB830EDC8A}" srcOrd="0" destOrd="0" presId="urn:microsoft.com/office/officeart/2005/8/layout/hProcess4"/>
    <dgm:cxn modelId="{5741BC47-3973-4E40-BADF-7CD312D36DC5}" type="presOf" srcId="{29F3FE05-4771-4CDD-BB2E-9402B814C70E}" destId="{95515395-F498-4CA0-B9CD-0D68CFC0392A}" srcOrd="0" destOrd="0" presId="urn:microsoft.com/office/officeart/2005/8/layout/hProcess4"/>
    <dgm:cxn modelId="{E8025267-50FC-428D-9C8B-E44682F3FA10}" srcId="{B5090873-3EA0-4137-B03D-50D1ADCD0055}" destId="{CE1A223C-372D-4984-86A9-73268CC71046}" srcOrd="1" destOrd="0" parTransId="{B1FD30B5-118E-42F0-8E06-D3E962045798}" sibTransId="{82BDFA24-2B27-41FC-B1C1-F425EBCCDA82}"/>
    <dgm:cxn modelId="{F1BAB2E5-12E1-466D-9CB5-E31C2DFDF9D6}" type="presOf" srcId="{6C170FDD-B7E3-43B5-B353-BB6A073654DE}" destId="{FAA3B7C1-1BA7-4233-B4FC-D8D1B97F9AAE}" srcOrd="1" destOrd="0" presId="urn:microsoft.com/office/officeart/2005/8/layout/hProcess4"/>
    <dgm:cxn modelId="{AACCBD3A-2FB9-49D3-B5F3-8E09AB4A2C4A}" type="presOf" srcId="{70ADE303-C082-4AE1-BF05-2D1CBA2E3547}" destId="{C1472676-815D-4971-ADD5-17C7865D21D3}" srcOrd="0" destOrd="0" presId="urn:microsoft.com/office/officeart/2005/8/layout/hProcess4"/>
    <dgm:cxn modelId="{CDCB1740-2DDA-46B4-B7F2-394CF406C8D7}" srcId="{1118C910-ED89-4ED5-B960-A8C075A1B46A}" destId="{B5090873-3EA0-4137-B03D-50D1ADCD0055}" srcOrd="0" destOrd="0" parTransId="{B9DF18AC-A140-4F03-A1C4-E636F52AC550}" sibTransId="{70ADE303-C082-4AE1-BF05-2D1CBA2E3547}"/>
    <dgm:cxn modelId="{F87F9388-A6A9-49C4-A2EA-DD8BD06DF6F1}" srcId="{2447DF0A-06BF-4A24-9B25-0BC532DECFBE}" destId="{78917E82-8815-4E6D-9658-E42C7087E9BF}" srcOrd="0" destOrd="0" parTransId="{C6DDB4FD-8745-4F7B-8CB6-D39751EF1617}" sibTransId="{E15A3CE9-5E47-4E8D-AF88-3B8B315CC925}"/>
    <dgm:cxn modelId="{E6643416-D3FE-48F2-A45B-987AA44D51B7}" srcId="{1562FFD6-7BA0-43C3-A550-A0A7E17FF12B}" destId="{29F3FE05-4771-4CDD-BB2E-9402B814C70E}" srcOrd="0" destOrd="0" parTransId="{3EB49DE8-7BDE-43E9-9E3C-EBD27ED84E4C}" sibTransId="{7F065449-A6A2-47D2-B9C2-EA004E27F055}"/>
    <dgm:cxn modelId="{6B673E2D-E8FF-450C-B296-A4C0773ECFA3}" srcId="{2447DF0A-06BF-4A24-9B25-0BC532DECFBE}" destId="{3122FB31-A625-4A06-A075-D331D7A02384}" srcOrd="1" destOrd="0" parTransId="{9EF5EB88-FF6E-4774-A993-17CBE158FC9F}" sibTransId="{EA41BD6B-FA67-4835-A573-91E2019FFFF6}"/>
    <dgm:cxn modelId="{259B4754-F797-4CD2-A37C-8D8DEE2D9414}" srcId="{B5090873-3EA0-4137-B03D-50D1ADCD0055}" destId="{3866A6AA-4812-4866-B0C1-E9D4A2798C4F}" srcOrd="2" destOrd="0" parTransId="{63316D01-5C56-4772-96DC-523809E651CF}" sibTransId="{FBDEA033-1273-48B7-B54B-BD9436E3419B}"/>
    <dgm:cxn modelId="{69B836C1-F64A-4297-94C7-D442A04545F2}" type="presOf" srcId="{1118C910-ED89-4ED5-B960-A8C075A1B46A}" destId="{0C5B8024-B3CC-49C9-8A2D-D41F63739C9E}" srcOrd="0" destOrd="0" presId="urn:microsoft.com/office/officeart/2005/8/layout/hProcess4"/>
    <dgm:cxn modelId="{CB56E60F-535B-4FFB-BA37-E72FD0311010}" srcId="{1118C910-ED89-4ED5-B960-A8C075A1B46A}" destId="{2447DF0A-06BF-4A24-9B25-0BC532DECFBE}" srcOrd="2" destOrd="0" parTransId="{FBB9113E-12E0-4CB2-B513-20A778ED3C26}" sibTransId="{38B00B73-AB16-42A1-85D8-7CB7A1CB61F4}"/>
    <dgm:cxn modelId="{5D18A36D-7281-4119-9EFA-76058F94AE55}" type="presParOf" srcId="{0C5B8024-B3CC-49C9-8A2D-D41F63739C9E}" destId="{D6332F6B-B4CB-4794-A884-16BFD7DD7CB2}" srcOrd="0" destOrd="0" presId="urn:microsoft.com/office/officeart/2005/8/layout/hProcess4"/>
    <dgm:cxn modelId="{18C736C5-BFB6-4F2C-A3E4-D54D55EF94A7}" type="presParOf" srcId="{0C5B8024-B3CC-49C9-8A2D-D41F63739C9E}" destId="{9252ED5C-2AF6-40E8-A1FB-44BDA1369F33}" srcOrd="1" destOrd="0" presId="urn:microsoft.com/office/officeart/2005/8/layout/hProcess4"/>
    <dgm:cxn modelId="{328E48BA-BB33-43B6-ABE2-6FE7816106A8}" type="presParOf" srcId="{0C5B8024-B3CC-49C9-8A2D-D41F63739C9E}" destId="{719CFA1F-6B8E-4BDA-9919-D9EEC367D816}" srcOrd="2" destOrd="0" presId="urn:microsoft.com/office/officeart/2005/8/layout/hProcess4"/>
    <dgm:cxn modelId="{914B79E3-D8E6-4A13-AE3F-873B92CD4F77}" type="presParOf" srcId="{719CFA1F-6B8E-4BDA-9919-D9EEC367D816}" destId="{60F5D4D9-0BA0-494A-B8C0-C7AD40B7FF0A}" srcOrd="0" destOrd="0" presId="urn:microsoft.com/office/officeart/2005/8/layout/hProcess4"/>
    <dgm:cxn modelId="{5B2FBA6B-9BD7-4AA0-8237-26E721BBFFC5}" type="presParOf" srcId="{60F5D4D9-0BA0-494A-B8C0-C7AD40B7FF0A}" destId="{8C3A6472-DCFC-4037-AA96-568688A69065}" srcOrd="0" destOrd="0" presId="urn:microsoft.com/office/officeart/2005/8/layout/hProcess4"/>
    <dgm:cxn modelId="{378B2E57-8F9B-494A-9A6A-EB3BA5DB7F5F}" type="presParOf" srcId="{60F5D4D9-0BA0-494A-B8C0-C7AD40B7FF0A}" destId="{B6A5875E-8A00-44AE-A75A-A76F2F3EE61E}" srcOrd="1" destOrd="0" presId="urn:microsoft.com/office/officeart/2005/8/layout/hProcess4"/>
    <dgm:cxn modelId="{1BAB538C-B169-4DF6-B3CD-C2467E19BCA9}" type="presParOf" srcId="{60F5D4D9-0BA0-494A-B8C0-C7AD40B7FF0A}" destId="{FAA3B7C1-1BA7-4233-B4FC-D8D1B97F9AAE}" srcOrd="2" destOrd="0" presId="urn:microsoft.com/office/officeart/2005/8/layout/hProcess4"/>
    <dgm:cxn modelId="{EA4EA893-C077-40CD-A8FA-1DDD5351008C}" type="presParOf" srcId="{60F5D4D9-0BA0-494A-B8C0-C7AD40B7FF0A}" destId="{3EA2EFED-713E-450F-8C30-0B154E84E553}" srcOrd="3" destOrd="0" presId="urn:microsoft.com/office/officeart/2005/8/layout/hProcess4"/>
    <dgm:cxn modelId="{79973D57-FE0F-46B3-811B-93ECF871B528}" type="presParOf" srcId="{60F5D4D9-0BA0-494A-B8C0-C7AD40B7FF0A}" destId="{C4F07B3A-2C35-4409-BBE7-64081FC1BDCE}" srcOrd="4" destOrd="0" presId="urn:microsoft.com/office/officeart/2005/8/layout/hProcess4"/>
    <dgm:cxn modelId="{599B936C-BA0B-448A-A3BD-888F7CB471E7}" type="presParOf" srcId="{719CFA1F-6B8E-4BDA-9919-D9EEC367D816}" destId="{C1472676-815D-4971-ADD5-17C7865D21D3}" srcOrd="1" destOrd="0" presId="urn:microsoft.com/office/officeart/2005/8/layout/hProcess4"/>
    <dgm:cxn modelId="{B55BA17F-00D8-4BD1-B8C5-B7C39DBA35F0}" type="presParOf" srcId="{719CFA1F-6B8E-4BDA-9919-D9EEC367D816}" destId="{1143C03A-ABAE-44EA-870B-DBCB8E3F679E}" srcOrd="2" destOrd="0" presId="urn:microsoft.com/office/officeart/2005/8/layout/hProcess4"/>
    <dgm:cxn modelId="{6EA85134-E3D8-4520-A0A0-CD1BB7737F36}" type="presParOf" srcId="{1143C03A-ABAE-44EA-870B-DBCB8E3F679E}" destId="{968BFB64-953A-4E91-AEB0-AAEBC2AFD499}" srcOrd="0" destOrd="0" presId="urn:microsoft.com/office/officeart/2005/8/layout/hProcess4"/>
    <dgm:cxn modelId="{44921748-7533-4A78-9C70-3070B64F60CF}" type="presParOf" srcId="{1143C03A-ABAE-44EA-870B-DBCB8E3F679E}" destId="{95515395-F498-4CA0-B9CD-0D68CFC0392A}" srcOrd="1" destOrd="0" presId="urn:microsoft.com/office/officeart/2005/8/layout/hProcess4"/>
    <dgm:cxn modelId="{6FFCBBDB-60D6-4E13-8AA2-4ECE66A7FA8D}" type="presParOf" srcId="{1143C03A-ABAE-44EA-870B-DBCB8E3F679E}" destId="{38CEC147-28C1-499F-ACD3-329A7910FF36}" srcOrd="2" destOrd="0" presId="urn:microsoft.com/office/officeart/2005/8/layout/hProcess4"/>
    <dgm:cxn modelId="{9BA33F97-CED6-4B78-9857-A864143CEB8D}" type="presParOf" srcId="{1143C03A-ABAE-44EA-870B-DBCB8E3F679E}" destId="{21B76B29-889D-4824-89F8-90AE54D29275}" srcOrd="3" destOrd="0" presId="urn:microsoft.com/office/officeart/2005/8/layout/hProcess4"/>
    <dgm:cxn modelId="{73BF775B-1B4B-42A4-AD95-A318AB72CE12}" type="presParOf" srcId="{1143C03A-ABAE-44EA-870B-DBCB8E3F679E}" destId="{22025AA8-E590-4194-9153-212602955A7A}" srcOrd="4" destOrd="0" presId="urn:microsoft.com/office/officeart/2005/8/layout/hProcess4"/>
    <dgm:cxn modelId="{177FCF18-EB15-4598-9A58-582E3DC517DA}" type="presParOf" srcId="{719CFA1F-6B8E-4BDA-9919-D9EEC367D816}" destId="{E2AD671C-D9FE-4A45-BCDF-5D491DD6DBAA}" srcOrd="3" destOrd="0" presId="urn:microsoft.com/office/officeart/2005/8/layout/hProcess4"/>
    <dgm:cxn modelId="{0E4EF519-E7E8-4364-AE25-195DA12C6418}" type="presParOf" srcId="{719CFA1F-6B8E-4BDA-9919-D9EEC367D816}" destId="{22210C65-13E5-40FD-999D-FF7C39B83413}" srcOrd="4" destOrd="0" presId="urn:microsoft.com/office/officeart/2005/8/layout/hProcess4"/>
    <dgm:cxn modelId="{1112B8E5-938E-40F0-96DF-23D60A530746}" type="presParOf" srcId="{22210C65-13E5-40FD-999D-FF7C39B83413}" destId="{25726955-69DA-47C1-A930-4377B4F22202}" srcOrd="0" destOrd="0" presId="urn:microsoft.com/office/officeart/2005/8/layout/hProcess4"/>
    <dgm:cxn modelId="{E9FBD4A2-6A52-4638-BEAF-87DF7A0142EC}" type="presParOf" srcId="{22210C65-13E5-40FD-999D-FF7C39B83413}" destId="{F2702AF2-FE32-48BD-8042-8AE77606C0DB}" srcOrd="1" destOrd="0" presId="urn:microsoft.com/office/officeart/2005/8/layout/hProcess4"/>
    <dgm:cxn modelId="{00A5A815-E7B4-4543-BAAC-63B225DC9DB6}" type="presParOf" srcId="{22210C65-13E5-40FD-999D-FF7C39B83413}" destId="{547A22ED-3858-49F3-9983-548329509422}" srcOrd="2" destOrd="0" presId="urn:microsoft.com/office/officeart/2005/8/layout/hProcess4"/>
    <dgm:cxn modelId="{1802B392-A488-4FF9-AD1B-790806FCD271}" type="presParOf" srcId="{22210C65-13E5-40FD-999D-FF7C39B83413}" destId="{6336AA87-1EA0-4C74-A199-32FB830EDC8A}" srcOrd="3" destOrd="0" presId="urn:microsoft.com/office/officeart/2005/8/layout/hProcess4"/>
    <dgm:cxn modelId="{C358A22B-533E-4C68-AF38-4C6E53233BA6}" type="presParOf" srcId="{22210C65-13E5-40FD-999D-FF7C39B83413}" destId="{8741EA54-6E40-49D4-AA8E-9881AB666E6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9DF829-2989-4EC0-9363-68B055547F7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1E0B40-984B-41E8-832B-D4B00B3E048C}">
      <dgm:prSet phldrT="[Текст]"/>
      <dgm:spPr/>
      <dgm:t>
        <a:bodyPr/>
        <a:lstStyle/>
        <a:p>
          <a:r>
            <a:rPr lang="ru-RU" dirty="0" smtClean="0"/>
            <a:t>Принять звонок</a:t>
          </a:r>
          <a:endParaRPr lang="ru-RU" dirty="0"/>
        </a:p>
      </dgm:t>
    </dgm:pt>
    <dgm:pt modelId="{F32719C9-E2C2-4449-9DF2-44710AB4FBAB}" type="parTrans" cxnId="{FAAA4E88-F2BD-4C7D-AB7E-A1BB15CAED44}">
      <dgm:prSet/>
      <dgm:spPr/>
      <dgm:t>
        <a:bodyPr/>
        <a:lstStyle/>
        <a:p>
          <a:endParaRPr lang="ru-RU"/>
        </a:p>
      </dgm:t>
    </dgm:pt>
    <dgm:pt modelId="{9F662D7F-ADBA-47F7-B1F3-12B528B7B97A}" type="sibTrans" cxnId="{FAAA4E88-F2BD-4C7D-AB7E-A1BB15CAED44}">
      <dgm:prSet/>
      <dgm:spPr/>
      <dgm:t>
        <a:bodyPr/>
        <a:lstStyle/>
        <a:p>
          <a:endParaRPr lang="ru-RU"/>
        </a:p>
      </dgm:t>
    </dgm:pt>
    <dgm:pt modelId="{8C282322-DBB5-48FD-83ED-19B408404F09}">
      <dgm:prSet phldrT="[Текст]"/>
      <dgm:spPr/>
      <dgm:t>
        <a:bodyPr/>
        <a:lstStyle/>
        <a:p>
          <a:r>
            <a:rPr lang="ru-RU" dirty="0" smtClean="0"/>
            <a:t>Записать на приём</a:t>
          </a:r>
          <a:endParaRPr lang="ru-RU" dirty="0"/>
        </a:p>
      </dgm:t>
    </dgm:pt>
    <dgm:pt modelId="{7C8BF03F-6798-4777-BFC1-C65A2116AD9F}" type="parTrans" cxnId="{EBF998B2-B29D-4298-8640-DA38DCB4BF00}">
      <dgm:prSet/>
      <dgm:spPr/>
      <dgm:t>
        <a:bodyPr/>
        <a:lstStyle/>
        <a:p>
          <a:endParaRPr lang="ru-RU"/>
        </a:p>
      </dgm:t>
    </dgm:pt>
    <dgm:pt modelId="{C0AB9A67-607A-4A95-8DB2-110355726454}" type="sibTrans" cxnId="{EBF998B2-B29D-4298-8640-DA38DCB4BF00}">
      <dgm:prSet/>
      <dgm:spPr/>
      <dgm:t>
        <a:bodyPr/>
        <a:lstStyle/>
        <a:p>
          <a:endParaRPr lang="ru-RU"/>
        </a:p>
      </dgm:t>
    </dgm:pt>
    <dgm:pt modelId="{2CDF10F3-7036-4C39-AB70-16DC85267626}">
      <dgm:prSet phldrT="[Текст]"/>
      <dgm:spPr/>
      <dgm:t>
        <a:bodyPr/>
        <a:lstStyle/>
        <a:p>
          <a:r>
            <a:rPr lang="ru-RU" dirty="0" smtClean="0"/>
            <a:t>Проконтролировать</a:t>
          </a:r>
          <a:endParaRPr lang="ru-RU" dirty="0"/>
        </a:p>
      </dgm:t>
    </dgm:pt>
    <dgm:pt modelId="{CFF9E951-BE38-4B62-B890-9D7D3B67C5E7}" type="parTrans" cxnId="{D4A2854E-41A2-4B58-AEF2-3730CBDC5CED}">
      <dgm:prSet/>
      <dgm:spPr/>
      <dgm:t>
        <a:bodyPr/>
        <a:lstStyle/>
        <a:p>
          <a:endParaRPr lang="ru-RU"/>
        </a:p>
      </dgm:t>
    </dgm:pt>
    <dgm:pt modelId="{28642D54-AFA8-4C22-B5D3-32BCBAE77C13}" type="sibTrans" cxnId="{D4A2854E-41A2-4B58-AEF2-3730CBDC5CED}">
      <dgm:prSet/>
      <dgm:spPr/>
      <dgm:t>
        <a:bodyPr/>
        <a:lstStyle/>
        <a:p>
          <a:endParaRPr lang="ru-RU"/>
        </a:p>
      </dgm:t>
    </dgm:pt>
    <dgm:pt modelId="{441A5E5E-8B7A-4326-9F1B-EF2BA0FE9FB5}" type="pres">
      <dgm:prSet presAssocID="{759DF829-2989-4EC0-9363-68B055547F79}" presName="Name0" presStyleCnt="0">
        <dgm:presLayoutVars>
          <dgm:dir/>
          <dgm:animLvl val="lvl"/>
          <dgm:resizeHandles val="exact"/>
        </dgm:presLayoutVars>
      </dgm:prSet>
      <dgm:spPr/>
    </dgm:pt>
    <dgm:pt modelId="{25DB172C-F244-49A8-9F73-B80073C051D6}" type="pres">
      <dgm:prSet presAssocID="{BD1E0B40-984B-41E8-832B-D4B00B3E048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B1174-4ABF-440E-B370-4D0FFA9E48AA}" type="pres">
      <dgm:prSet presAssocID="{9F662D7F-ADBA-47F7-B1F3-12B528B7B97A}" presName="parTxOnlySpace" presStyleCnt="0"/>
      <dgm:spPr/>
    </dgm:pt>
    <dgm:pt modelId="{2700A169-57DC-4946-A96C-6F1E6292A551}" type="pres">
      <dgm:prSet presAssocID="{8C282322-DBB5-48FD-83ED-19B408404F0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BCD76-0C60-4E36-B84D-B0EBCF0B429A}" type="pres">
      <dgm:prSet presAssocID="{C0AB9A67-607A-4A95-8DB2-110355726454}" presName="parTxOnlySpace" presStyleCnt="0"/>
      <dgm:spPr/>
    </dgm:pt>
    <dgm:pt modelId="{540D384F-9986-4B7B-AA25-8CD7102916C5}" type="pres">
      <dgm:prSet presAssocID="{2CDF10F3-7036-4C39-AB70-16DC8526762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A4E88-F2BD-4C7D-AB7E-A1BB15CAED44}" srcId="{759DF829-2989-4EC0-9363-68B055547F79}" destId="{BD1E0B40-984B-41E8-832B-D4B00B3E048C}" srcOrd="0" destOrd="0" parTransId="{F32719C9-E2C2-4449-9DF2-44710AB4FBAB}" sibTransId="{9F662D7F-ADBA-47F7-B1F3-12B528B7B97A}"/>
    <dgm:cxn modelId="{0F17B858-F0CB-4286-85BB-FD4F7BDD0809}" type="presOf" srcId="{759DF829-2989-4EC0-9363-68B055547F79}" destId="{441A5E5E-8B7A-4326-9F1B-EF2BA0FE9FB5}" srcOrd="0" destOrd="0" presId="urn:microsoft.com/office/officeart/2005/8/layout/chevron1"/>
    <dgm:cxn modelId="{135A581D-C604-4D4D-A7A3-A49D454B81FB}" type="presOf" srcId="{BD1E0B40-984B-41E8-832B-D4B00B3E048C}" destId="{25DB172C-F244-49A8-9F73-B80073C051D6}" srcOrd="0" destOrd="0" presId="urn:microsoft.com/office/officeart/2005/8/layout/chevron1"/>
    <dgm:cxn modelId="{D4A2854E-41A2-4B58-AEF2-3730CBDC5CED}" srcId="{759DF829-2989-4EC0-9363-68B055547F79}" destId="{2CDF10F3-7036-4C39-AB70-16DC85267626}" srcOrd="2" destOrd="0" parTransId="{CFF9E951-BE38-4B62-B890-9D7D3B67C5E7}" sibTransId="{28642D54-AFA8-4C22-B5D3-32BCBAE77C13}"/>
    <dgm:cxn modelId="{EBF998B2-B29D-4298-8640-DA38DCB4BF00}" srcId="{759DF829-2989-4EC0-9363-68B055547F79}" destId="{8C282322-DBB5-48FD-83ED-19B408404F09}" srcOrd="1" destOrd="0" parTransId="{7C8BF03F-6798-4777-BFC1-C65A2116AD9F}" sibTransId="{C0AB9A67-607A-4A95-8DB2-110355726454}"/>
    <dgm:cxn modelId="{2FD25780-EF71-474A-B05E-48FB199DADE9}" type="presOf" srcId="{8C282322-DBB5-48FD-83ED-19B408404F09}" destId="{2700A169-57DC-4946-A96C-6F1E6292A551}" srcOrd="0" destOrd="0" presId="urn:microsoft.com/office/officeart/2005/8/layout/chevron1"/>
    <dgm:cxn modelId="{AD894C4B-8BB2-4533-A012-676096C39E0D}" type="presOf" srcId="{2CDF10F3-7036-4C39-AB70-16DC85267626}" destId="{540D384F-9986-4B7B-AA25-8CD7102916C5}" srcOrd="0" destOrd="0" presId="urn:microsoft.com/office/officeart/2005/8/layout/chevron1"/>
    <dgm:cxn modelId="{F8E706DF-F127-474E-95AC-000858BE8A26}" type="presParOf" srcId="{441A5E5E-8B7A-4326-9F1B-EF2BA0FE9FB5}" destId="{25DB172C-F244-49A8-9F73-B80073C051D6}" srcOrd="0" destOrd="0" presId="urn:microsoft.com/office/officeart/2005/8/layout/chevron1"/>
    <dgm:cxn modelId="{D7BA2267-675C-4279-A52B-DC9DC62356C1}" type="presParOf" srcId="{441A5E5E-8B7A-4326-9F1B-EF2BA0FE9FB5}" destId="{32DB1174-4ABF-440E-B370-4D0FFA9E48AA}" srcOrd="1" destOrd="0" presId="urn:microsoft.com/office/officeart/2005/8/layout/chevron1"/>
    <dgm:cxn modelId="{C7033700-7862-483D-96CA-C1423FE0CA08}" type="presParOf" srcId="{441A5E5E-8B7A-4326-9F1B-EF2BA0FE9FB5}" destId="{2700A169-57DC-4946-A96C-6F1E6292A551}" srcOrd="2" destOrd="0" presId="urn:microsoft.com/office/officeart/2005/8/layout/chevron1"/>
    <dgm:cxn modelId="{CB49A47A-9B08-4D22-8548-C872BFF2D09F}" type="presParOf" srcId="{441A5E5E-8B7A-4326-9F1B-EF2BA0FE9FB5}" destId="{1B4BCD76-0C60-4E36-B84D-B0EBCF0B429A}" srcOrd="3" destOrd="0" presId="urn:microsoft.com/office/officeart/2005/8/layout/chevron1"/>
    <dgm:cxn modelId="{FD9BA40D-AACE-4A86-B5FD-7CDD941671B9}" type="presParOf" srcId="{441A5E5E-8B7A-4326-9F1B-EF2BA0FE9FB5}" destId="{540D384F-9986-4B7B-AA25-8CD7102916C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18456-6A92-47B6-9148-3A8417CBCC6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1DD2C-B063-4303-BC80-2C58255D0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3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36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выжить коммерческой клинике в кризис?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Михаил Болдырев / </a:t>
            </a:r>
            <a:r>
              <a:rPr lang="en-US" dirty="0" smtClean="0"/>
              <a:t>boldyrev.ru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3489" y="389237"/>
            <a:ext cx="4244553" cy="6010041"/>
          </a:xfrm>
          <a:prstGeom prst="rect">
            <a:avLst/>
          </a:prstGeom>
        </p:spPr>
      </p:pic>
      <p:sp>
        <p:nvSpPr>
          <p:cNvPr id="11" name="Левая фигурная скобка 10"/>
          <p:cNvSpPr/>
          <p:nvPr/>
        </p:nvSpPr>
        <p:spPr>
          <a:xfrm>
            <a:off x="5848865" y="1655805"/>
            <a:ext cx="1260389" cy="1581665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06595" y="1969583"/>
            <a:ext cx="3772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Рекламные позиции для </a:t>
            </a:r>
            <a:r>
              <a:rPr lang="ru-RU" sz="2800" dirty="0" err="1" smtClean="0"/>
              <a:t>Яндекс.Директ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06594" y="3551248"/>
            <a:ext cx="388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Спектральная примесь</a:t>
            </a:r>
            <a:endParaRPr lang="ru-RU" sz="2800" dirty="0"/>
          </a:p>
        </p:txBody>
      </p:sp>
      <p:cxnSp>
        <p:nvCxnSpPr>
          <p:cNvPr id="15" name="Прямая со стрелкой 14"/>
          <p:cNvCxnSpPr>
            <a:endCxn id="13" idx="3"/>
          </p:cNvCxnSpPr>
          <p:nvPr/>
        </p:nvCxnSpPr>
        <p:spPr>
          <a:xfrm flipH="1">
            <a:off x="6194853" y="3812858"/>
            <a:ext cx="9123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194853" y="3938429"/>
            <a:ext cx="912334" cy="1025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Левая фигурная скобка 18"/>
          <p:cNvSpPr/>
          <p:nvPr/>
        </p:nvSpPr>
        <p:spPr>
          <a:xfrm rot="10800000">
            <a:off x="9976019" y="3701514"/>
            <a:ext cx="1260389" cy="2697763"/>
          </a:xfrm>
          <a:prstGeom prst="leftBrace">
            <a:avLst>
              <a:gd name="adj1" fmla="val 8333"/>
              <a:gd name="adj2" fmla="val 4947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5400000">
            <a:off x="11129375" y="4788786"/>
            <a:ext cx="84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SEO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306594" y="4314845"/>
            <a:ext cx="377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Коммерческие сайты</a:t>
            </a:r>
            <a:endParaRPr lang="ru-RU" sz="2800" dirty="0" smtClean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6194853" y="4702026"/>
            <a:ext cx="939084" cy="15065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06594" y="5376649"/>
            <a:ext cx="377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Прайсовый</a:t>
            </a:r>
            <a:r>
              <a:rPr lang="ru-RU" sz="2800" dirty="0" smtClean="0"/>
              <a:t> </a:t>
            </a:r>
            <a:r>
              <a:rPr lang="ru-RU" sz="2800" dirty="0" err="1" smtClean="0"/>
              <a:t>агрегатор</a:t>
            </a:r>
            <a:endParaRPr lang="ru-RU" sz="2800" dirty="0" smtClean="0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6194853" y="5638259"/>
            <a:ext cx="967930" cy="19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6194853" y="4576455"/>
            <a:ext cx="9123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06594" y="389237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Скриншот первого экрана: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03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платим за каждый клик по рекламному объявлению огромные деньги!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8457"/>
              </p:ext>
            </p:extLst>
          </p:nvPr>
        </p:nvGraphicFramePr>
        <p:xfrm>
          <a:off x="1787609" y="2647948"/>
          <a:ext cx="9567134" cy="248422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29388"/>
                <a:gridCol w="1206291"/>
                <a:gridCol w="1206291"/>
                <a:gridCol w="1206291"/>
                <a:gridCol w="1206291"/>
                <a:gridCol w="1206291"/>
                <a:gridCol w="1206291"/>
              </a:tblGrid>
              <a:tr h="1490534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rnd" cmpd="sng" algn="ctr">
                      <a:noFill/>
                      <a:prstDash val="solid"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Бюджет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Стоимость </a:t>
                      </a:r>
                      <a:r>
                        <a:rPr lang="ru-RU" sz="1800" u="none" strike="noStrike" dirty="0" smtClean="0">
                          <a:effectLst/>
                        </a:rPr>
                        <a:t>клика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Количество кликов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Конверсия в пациентов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кол-во пациентов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Стоимость пациента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Обычная страницы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rnd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30 </a:t>
                      </a:r>
                      <a:r>
                        <a:rPr lang="ru-RU" sz="1800" u="none" strike="noStrike" dirty="0" smtClean="0">
                          <a:effectLst/>
                        </a:rPr>
                        <a:t>000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     </a:t>
                      </a:r>
                      <a:r>
                        <a:rPr lang="ru-RU" sz="1800" u="none" strike="noStrike" dirty="0" smtClean="0">
                          <a:effectLst/>
                        </a:rPr>
                        <a:t>300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</a:rPr>
                        <a:t>3%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10 </a:t>
                      </a:r>
                      <a:r>
                        <a:rPr lang="ru-RU" sz="1800" u="none" strike="noStrike" dirty="0" smtClean="0">
                          <a:effectLst/>
                        </a:rPr>
                        <a:t>000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rnd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Продающая страница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rnd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30 </a:t>
                      </a:r>
                      <a:r>
                        <a:rPr lang="ru-RU" sz="1800" u="none" strike="noStrike" dirty="0" smtClean="0">
                          <a:effectLst/>
                        </a:rPr>
                        <a:t>000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     </a:t>
                      </a:r>
                      <a:r>
                        <a:rPr lang="ru-RU" sz="1800" u="none" strike="noStrike" dirty="0" smtClean="0">
                          <a:effectLst/>
                        </a:rPr>
                        <a:t>300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  1 </a:t>
                      </a:r>
                      <a:r>
                        <a:rPr lang="ru-RU" sz="1800" u="none" strike="noStrike" dirty="0" smtClean="0">
                          <a:effectLst/>
                        </a:rPr>
                        <a:t>500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rnd" cmpd="sng" algn="ctr">
                      <a:noFill/>
                      <a:prstDash val="solid"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75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6073" y="1"/>
            <a:ext cx="10018713" cy="1029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интернете много материалов про идеальную посадочную страницу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764" y="1200870"/>
            <a:ext cx="7735330" cy="554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6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377" y="644612"/>
            <a:ext cx="10018713" cy="1497226"/>
          </a:xfrm>
        </p:spPr>
        <p:txBody>
          <a:bodyPr/>
          <a:lstStyle/>
          <a:p>
            <a:r>
              <a:rPr lang="ru-RU" dirty="0" smtClean="0"/>
              <a:t>Относительно «лазерной эпиляции»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2325" y="2323070"/>
            <a:ext cx="10234396" cy="3124201"/>
          </a:xfrm>
        </p:spPr>
        <p:txBody>
          <a:bodyPr>
            <a:normAutofit/>
          </a:bodyPr>
          <a:lstStyle/>
          <a:p>
            <a:r>
              <a:rPr lang="ru-RU" dirty="0" smtClean="0"/>
              <a:t>Цена (подробно по каждой зоне, скидки, акции).</a:t>
            </a:r>
          </a:p>
          <a:p>
            <a:r>
              <a:rPr lang="ru-RU" dirty="0" smtClean="0"/>
              <a:t>Описание процедуры (какой аппарат, сколько нужно процедур, как проходит).</a:t>
            </a:r>
          </a:p>
          <a:p>
            <a:r>
              <a:rPr lang="ru-RU" dirty="0" smtClean="0"/>
              <a:t>Фото врачей, отзывы о врачах, сертификаты, отзывы пациентов.</a:t>
            </a:r>
          </a:p>
          <a:p>
            <a:r>
              <a:rPr lang="ru-RU" dirty="0" smtClean="0"/>
              <a:t>Результат (ДО / ПОСЛЕ).</a:t>
            </a:r>
          </a:p>
          <a:p>
            <a:r>
              <a:rPr lang="ru-RU" dirty="0" smtClean="0"/>
              <a:t>Дополнительная информация (показания, противопоказания, гарантии).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76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2D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Лили\Desktop\c-z\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1" y="0"/>
            <a:ext cx="4600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или\Desktop\c-z\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34" y="0"/>
            <a:ext cx="460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137" y="492897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Пример </a:t>
            </a:r>
            <a:r>
              <a:rPr lang="ru-RU" b="1" dirty="0" smtClean="0"/>
              <a:t>№1 («почти»)</a:t>
            </a:r>
            <a:endParaRPr lang="ru-RU" b="1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58138" y="1105243"/>
            <a:ext cx="2414826" cy="317843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Есть подобное описание (видео процедуры, комментарии врача).</a:t>
            </a:r>
          </a:p>
          <a:p>
            <a:pPr marL="0" indent="0">
              <a:buNone/>
            </a:pPr>
            <a:r>
              <a:rPr lang="ru-RU" sz="1600" dirty="0" smtClean="0"/>
              <a:t>Есть фото «до / после».</a:t>
            </a:r>
          </a:p>
          <a:p>
            <a:pPr marL="0" indent="0">
              <a:buNone/>
            </a:pPr>
            <a:r>
              <a:rPr lang="ru-RU" sz="1600" dirty="0" smtClean="0"/>
              <a:t>Подробные цены со скидками.</a:t>
            </a:r>
          </a:p>
          <a:p>
            <a:pPr marL="0" indent="0">
              <a:buNone/>
            </a:pPr>
            <a:r>
              <a:rPr lang="ru-RU" sz="1600" dirty="0" smtClean="0"/>
              <a:t>Много дополнительной информации.</a:t>
            </a:r>
          </a:p>
          <a:p>
            <a:pPr marL="0" indent="0">
              <a:buNone/>
            </a:pPr>
            <a:r>
              <a:rPr lang="ru-RU" sz="1600" b="1" dirty="0" smtClean="0"/>
              <a:t>Не хватает призыва к действию.</a:t>
            </a:r>
            <a:endParaRPr lang="ru-RU" sz="16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487281" y="114300"/>
            <a:ext cx="5685293" cy="6743701"/>
            <a:chOff x="3487281" y="114300"/>
            <a:chExt cx="5685293" cy="6743701"/>
          </a:xfrm>
        </p:grpSpPr>
        <p:sp>
          <p:nvSpPr>
            <p:cNvPr id="13" name="Полилиния 12"/>
            <p:cNvSpPr/>
            <p:nvPr/>
          </p:nvSpPr>
          <p:spPr>
            <a:xfrm>
              <a:off x="6038849" y="114300"/>
              <a:ext cx="3133725" cy="6600825"/>
            </a:xfrm>
            <a:custGeom>
              <a:avLst/>
              <a:gdLst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133475 w 3134056"/>
                <a:gd name="connsiteY7" fmla="*/ 5638800 h 6486669"/>
                <a:gd name="connsiteX8" fmla="*/ 1152525 w 3134056"/>
                <a:gd name="connsiteY8" fmla="*/ 5534025 h 6486669"/>
                <a:gd name="connsiteX9" fmla="*/ 1228725 w 3134056"/>
                <a:gd name="connsiteY9" fmla="*/ 4953000 h 6486669"/>
                <a:gd name="connsiteX10" fmla="*/ 1228725 w 3134056"/>
                <a:gd name="connsiteY10" fmla="*/ 3581400 h 6486669"/>
                <a:gd name="connsiteX11" fmla="*/ 1219200 w 3134056"/>
                <a:gd name="connsiteY11" fmla="*/ 3181350 h 6486669"/>
                <a:gd name="connsiteX12" fmla="*/ 1181100 w 3134056"/>
                <a:gd name="connsiteY12" fmla="*/ 2695575 h 6486669"/>
                <a:gd name="connsiteX13" fmla="*/ 1219200 w 3134056"/>
                <a:gd name="connsiteY13" fmla="*/ 1704975 h 6486669"/>
                <a:gd name="connsiteX14" fmla="*/ 1228725 w 3134056"/>
                <a:gd name="connsiteY14" fmla="*/ 1638300 h 6486669"/>
                <a:gd name="connsiteX15" fmla="*/ 1276350 w 3134056"/>
                <a:gd name="connsiteY15" fmla="*/ 1371600 h 6486669"/>
                <a:gd name="connsiteX16" fmla="*/ 1343025 w 3134056"/>
                <a:gd name="connsiteY16" fmla="*/ 1038225 h 6486669"/>
                <a:gd name="connsiteX17" fmla="*/ 1352550 w 3134056"/>
                <a:gd name="connsiteY17" fmla="*/ 1000125 h 6486669"/>
                <a:gd name="connsiteX18" fmla="*/ 1390650 w 3134056"/>
                <a:gd name="connsiteY18" fmla="*/ 809625 h 6486669"/>
                <a:gd name="connsiteX19" fmla="*/ 1457325 w 3134056"/>
                <a:gd name="connsiteY19" fmla="*/ 600075 h 6486669"/>
                <a:gd name="connsiteX20" fmla="*/ 1533525 w 3134056"/>
                <a:gd name="connsiteY20" fmla="*/ 466725 h 6486669"/>
                <a:gd name="connsiteX21" fmla="*/ 1552575 w 3134056"/>
                <a:gd name="connsiteY21" fmla="*/ 438150 h 6486669"/>
                <a:gd name="connsiteX22" fmla="*/ 1657350 w 3134056"/>
                <a:gd name="connsiteY22" fmla="*/ 304800 h 6486669"/>
                <a:gd name="connsiteX23" fmla="*/ 1781175 w 3134056"/>
                <a:gd name="connsiteY23" fmla="*/ 200025 h 6486669"/>
                <a:gd name="connsiteX24" fmla="*/ 1809750 w 3134056"/>
                <a:gd name="connsiteY24" fmla="*/ 161925 h 6486669"/>
                <a:gd name="connsiteX25" fmla="*/ 2038350 w 3134056"/>
                <a:gd name="connsiteY25" fmla="*/ 57150 h 6486669"/>
                <a:gd name="connsiteX26" fmla="*/ 2371725 w 3134056"/>
                <a:gd name="connsiteY26" fmla="*/ 28575 h 6486669"/>
                <a:gd name="connsiteX27" fmla="*/ 2495550 w 3134056"/>
                <a:gd name="connsiteY27" fmla="*/ 9525 h 6486669"/>
                <a:gd name="connsiteX28" fmla="*/ 2600325 w 3134056"/>
                <a:gd name="connsiteY28" fmla="*/ 0 h 6486669"/>
                <a:gd name="connsiteX29" fmla="*/ 2724150 w 3134056"/>
                <a:gd name="connsiteY29" fmla="*/ 9525 h 6486669"/>
                <a:gd name="connsiteX30" fmla="*/ 2981325 w 3134056"/>
                <a:gd name="connsiteY30" fmla="*/ 171450 h 6486669"/>
                <a:gd name="connsiteX31" fmla="*/ 3057525 w 3134056"/>
                <a:gd name="connsiteY31" fmla="*/ 238125 h 6486669"/>
                <a:gd name="connsiteX32" fmla="*/ 3124200 w 3134056"/>
                <a:gd name="connsiteY32" fmla="*/ 304800 h 6486669"/>
                <a:gd name="connsiteX33" fmla="*/ 3133725 w 3134056"/>
                <a:gd name="connsiteY33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133475 w 3134056"/>
                <a:gd name="connsiteY7" fmla="*/ 5638800 h 6486669"/>
                <a:gd name="connsiteX8" fmla="*/ 1228725 w 3134056"/>
                <a:gd name="connsiteY8" fmla="*/ 4953000 h 6486669"/>
                <a:gd name="connsiteX9" fmla="*/ 1228725 w 3134056"/>
                <a:gd name="connsiteY9" fmla="*/ 3581400 h 6486669"/>
                <a:gd name="connsiteX10" fmla="*/ 1219200 w 3134056"/>
                <a:gd name="connsiteY10" fmla="*/ 3181350 h 6486669"/>
                <a:gd name="connsiteX11" fmla="*/ 1181100 w 3134056"/>
                <a:gd name="connsiteY11" fmla="*/ 2695575 h 6486669"/>
                <a:gd name="connsiteX12" fmla="*/ 1219200 w 3134056"/>
                <a:gd name="connsiteY12" fmla="*/ 1704975 h 6486669"/>
                <a:gd name="connsiteX13" fmla="*/ 1228725 w 3134056"/>
                <a:gd name="connsiteY13" fmla="*/ 1638300 h 6486669"/>
                <a:gd name="connsiteX14" fmla="*/ 1276350 w 3134056"/>
                <a:gd name="connsiteY14" fmla="*/ 1371600 h 6486669"/>
                <a:gd name="connsiteX15" fmla="*/ 1343025 w 3134056"/>
                <a:gd name="connsiteY15" fmla="*/ 1038225 h 6486669"/>
                <a:gd name="connsiteX16" fmla="*/ 1352550 w 3134056"/>
                <a:gd name="connsiteY16" fmla="*/ 1000125 h 6486669"/>
                <a:gd name="connsiteX17" fmla="*/ 1390650 w 3134056"/>
                <a:gd name="connsiteY17" fmla="*/ 809625 h 6486669"/>
                <a:gd name="connsiteX18" fmla="*/ 1457325 w 3134056"/>
                <a:gd name="connsiteY18" fmla="*/ 600075 h 6486669"/>
                <a:gd name="connsiteX19" fmla="*/ 1533525 w 3134056"/>
                <a:gd name="connsiteY19" fmla="*/ 466725 h 6486669"/>
                <a:gd name="connsiteX20" fmla="*/ 1552575 w 3134056"/>
                <a:gd name="connsiteY20" fmla="*/ 438150 h 6486669"/>
                <a:gd name="connsiteX21" fmla="*/ 1657350 w 3134056"/>
                <a:gd name="connsiteY21" fmla="*/ 304800 h 6486669"/>
                <a:gd name="connsiteX22" fmla="*/ 1781175 w 3134056"/>
                <a:gd name="connsiteY22" fmla="*/ 200025 h 6486669"/>
                <a:gd name="connsiteX23" fmla="*/ 1809750 w 3134056"/>
                <a:gd name="connsiteY23" fmla="*/ 161925 h 6486669"/>
                <a:gd name="connsiteX24" fmla="*/ 2038350 w 3134056"/>
                <a:gd name="connsiteY24" fmla="*/ 57150 h 6486669"/>
                <a:gd name="connsiteX25" fmla="*/ 2371725 w 3134056"/>
                <a:gd name="connsiteY25" fmla="*/ 28575 h 6486669"/>
                <a:gd name="connsiteX26" fmla="*/ 2495550 w 3134056"/>
                <a:gd name="connsiteY26" fmla="*/ 9525 h 6486669"/>
                <a:gd name="connsiteX27" fmla="*/ 2600325 w 3134056"/>
                <a:gd name="connsiteY27" fmla="*/ 0 h 6486669"/>
                <a:gd name="connsiteX28" fmla="*/ 2724150 w 3134056"/>
                <a:gd name="connsiteY28" fmla="*/ 9525 h 6486669"/>
                <a:gd name="connsiteX29" fmla="*/ 2981325 w 3134056"/>
                <a:gd name="connsiteY29" fmla="*/ 171450 h 6486669"/>
                <a:gd name="connsiteX30" fmla="*/ 3057525 w 3134056"/>
                <a:gd name="connsiteY30" fmla="*/ 238125 h 6486669"/>
                <a:gd name="connsiteX31" fmla="*/ 3124200 w 3134056"/>
                <a:gd name="connsiteY31" fmla="*/ 304800 h 6486669"/>
                <a:gd name="connsiteX32" fmla="*/ 3133725 w 3134056"/>
                <a:gd name="connsiteY32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28725 w 3134056"/>
                <a:gd name="connsiteY8" fmla="*/ 3581400 h 6486669"/>
                <a:gd name="connsiteX9" fmla="*/ 1219200 w 3134056"/>
                <a:gd name="connsiteY9" fmla="*/ 3181350 h 6486669"/>
                <a:gd name="connsiteX10" fmla="*/ 1181100 w 3134056"/>
                <a:gd name="connsiteY10" fmla="*/ 2695575 h 6486669"/>
                <a:gd name="connsiteX11" fmla="*/ 1219200 w 3134056"/>
                <a:gd name="connsiteY11" fmla="*/ 1704975 h 6486669"/>
                <a:gd name="connsiteX12" fmla="*/ 1228725 w 3134056"/>
                <a:gd name="connsiteY12" fmla="*/ 1638300 h 6486669"/>
                <a:gd name="connsiteX13" fmla="*/ 1276350 w 3134056"/>
                <a:gd name="connsiteY13" fmla="*/ 1371600 h 6486669"/>
                <a:gd name="connsiteX14" fmla="*/ 1343025 w 3134056"/>
                <a:gd name="connsiteY14" fmla="*/ 1038225 h 6486669"/>
                <a:gd name="connsiteX15" fmla="*/ 1352550 w 3134056"/>
                <a:gd name="connsiteY15" fmla="*/ 1000125 h 6486669"/>
                <a:gd name="connsiteX16" fmla="*/ 1390650 w 3134056"/>
                <a:gd name="connsiteY16" fmla="*/ 809625 h 6486669"/>
                <a:gd name="connsiteX17" fmla="*/ 1457325 w 3134056"/>
                <a:gd name="connsiteY17" fmla="*/ 600075 h 6486669"/>
                <a:gd name="connsiteX18" fmla="*/ 1533525 w 3134056"/>
                <a:gd name="connsiteY18" fmla="*/ 466725 h 6486669"/>
                <a:gd name="connsiteX19" fmla="*/ 1552575 w 3134056"/>
                <a:gd name="connsiteY19" fmla="*/ 438150 h 6486669"/>
                <a:gd name="connsiteX20" fmla="*/ 1657350 w 3134056"/>
                <a:gd name="connsiteY20" fmla="*/ 304800 h 6486669"/>
                <a:gd name="connsiteX21" fmla="*/ 1781175 w 3134056"/>
                <a:gd name="connsiteY21" fmla="*/ 200025 h 6486669"/>
                <a:gd name="connsiteX22" fmla="*/ 1809750 w 3134056"/>
                <a:gd name="connsiteY22" fmla="*/ 161925 h 6486669"/>
                <a:gd name="connsiteX23" fmla="*/ 2038350 w 3134056"/>
                <a:gd name="connsiteY23" fmla="*/ 57150 h 6486669"/>
                <a:gd name="connsiteX24" fmla="*/ 2371725 w 3134056"/>
                <a:gd name="connsiteY24" fmla="*/ 28575 h 6486669"/>
                <a:gd name="connsiteX25" fmla="*/ 2495550 w 3134056"/>
                <a:gd name="connsiteY25" fmla="*/ 9525 h 6486669"/>
                <a:gd name="connsiteX26" fmla="*/ 2600325 w 3134056"/>
                <a:gd name="connsiteY26" fmla="*/ 0 h 6486669"/>
                <a:gd name="connsiteX27" fmla="*/ 2724150 w 3134056"/>
                <a:gd name="connsiteY27" fmla="*/ 9525 h 6486669"/>
                <a:gd name="connsiteX28" fmla="*/ 2981325 w 3134056"/>
                <a:gd name="connsiteY28" fmla="*/ 171450 h 6486669"/>
                <a:gd name="connsiteX29" fmla="*/ 3057525 w 3134056"/>
                <a:gd name="connsiteY29" fmla="*/ 238125 h 6486669"/>
                <a:gd name="connsiteX30" fmla="*/ 3124200 w 3134056"/>
                <a:gd name="connsiteY30" fmla="*/ 304800 h 6486669"/>
                <a:gd name="connsiteX31" fmla="*/ 3133725 w 3134056"/>
                <a:gd name="connsiteY31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3181350 h 6486669"/>
                <a:gd name="connsiteX9" fmla="*/ 1181100 w 3134056"/>
                <a:gd name="connsiteY9" fmla="*/ 2695575 h 6486669"/>
                <a:gd name="connsiteX10" fmla="*/ 1219200 w 3134056"/>
                <a:gd name="connsiteY10" fmla="*/ 1704975 h 6486669"/>
                <a:gd name="connsiteX11" fmla="*/ 1228725 w 3134056"/>
                <a:gd name="connsiteY11" fmla="*/ 1638300 h 6486669"/>
                <a:gd name="connsiteX12" fmla="*/ 1276350 w 3134056"/>
                <a:gd name="connsiteY12" fmla="*/ 1371600 h 6486669"/>
                <a:gd name="connsiteX13" fmla="*/ 1343025 w 3134056"/>
                <a:gd name="connsiteY13" fmla="*/ 1038225 h 6486669"/>
                <a:gd name="connsiteX14" fmla="*/ 1352550 w 3134056"/>
                <a:gd name="connsiteY14" fmla="*/ 1000125 h 6486669"/>
                <a:gd name="connsiteX15" fmla="*/ 1390650 w 3134056"/>
                <a:gd name="connsiteY15" fmla="*/ 809625 h 6486669"/>
                <a:gd name="connsiteX16" fmla="*/ 1457325 w 3134056"/>
                <a:gd name="connsiteY16" fmla="*/ 600075 h 6486669"/>
                <a:gd name="connsiteX17" fmla="*/ 1533525 w 3134056"/>
                <a:gd name="connsiteY17" fmla="*/ 466725 h 6486669"/>
                <a:gd name="connsiteX18" fmla="*/ 1552575 w 3134056"/>
                <a:gd name="connsiteY18" fmla="*/ 438150 h 6486669"/>
                <a:gd name="connsiteX19" fmla="*/ 1657350 w 3134056"/>
                <a:gd name="connsiteY19" fmla="*/ 304800 h 6486669"/>
                <a:gd name="connsiteX20" fmla="*/ 1781175 w 3134056"/>
                <a:gd name="connsiteY20" fmla="*/ 200025 h 6486669"/>
                <a:gd name="connsiteX21" fmla="*/ 1809750 w 3134056"/>
                <a:gd name="connsiteY21" fmla="*/ 161925 h 6486669"/>
                <a:gd name="connsiteX22" fmla="*/ 2038350 w 3134056"/>
                <a:gd name="connsiteY22" fmla="*/ 57150 h 6486669"/>
                <a:gd name="connsiteX23" fmla="*/ 2371725 w 3134056"/>
                <a:gd name="connsiteY23" fmla="*/ 28575 h 6486669"/>
                <a:gd name="connsiteX24" fmla="*/ 2495550 w 3134056"/>
                <a:gd name="connsiteY24" fmla="*/ 9525 h 6486669"/>
                <a:gd name="connsiteX25" fmla="*/ 2600325 w 3134056"/>
                <a:gd name="connsiteY25" fmla="*/ 0 h 6486669"/>
                <a:gd name="connsiteX26" fmla="*/ 2724150 w 3134056"/>
                <a:gd name="connsiteY26" fmla="*/ 9525 h 6486669"/>
                <a:gd name="connsiteX27" fmla="*/ 2981325 w 3134056"/>
                <a:gd name="connsiteY27" fmla="*/ 171450 h 6486669"/>
                <a:gd name="connsiteX28" fmla="*/ 3057525 w 3134056"/>
                <a:gd name="connsiteY28" fmla="*/ 238125 h 6486669"/>
                <a:gd name="connsiteX29" fmla="*/ 3124200 w 3134056"/>
                <a:gd name="connsiteY29" fmla="*/ 304800 h 6486669"/>
                <a:gd name="connsiteX30" fmla="*/ 3133725 w 3134056"/>
                <a:gd name="connsiteY30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181100 w 3134056"/>
                <a:gd name="connsiteY8" fmla="*/ 2695575 h 6486669"/>
                <a:gd name="connsiteX9" fmla="*/ 1219200 w 3134056"/>
                <a:gd name="connsiteY9" fmla="*/ 1704975 h 6486669"/>
                <a:gd name="connsiteX10" fmla="*/ 1228725 w 3134056"/>
                <a:gd name="connsiteY10" fmla="*/ 1638300 h 6486669"/>
                <a:gd name="connsiteX11" fmla="*/ 1276350 w 3134056"/>
                <a:gd name="connsiteY11" fmla="*/ 1371600 h 6486669"/>
                <a:gd name="connsiteX12" fmla="*/ 1343025 w 3134056"/>
                <a:gd name="connsiteY12" fmla="*/ 1038225 h 6486669"/>
                <a:gd name="connsiteX13" fmla="*/ 1352550 w 3134056"/>
                <a:gd name="connsiteY13" fmla="*/ 1000125 h 6486669"/>
                <a:gd name="connsiteX14" fmla="*/ 1390650 w 3134056"/>
                <a:gd name="connsiteY14" fmla="*/ 809625 h 6486669"/>
                <a:gd name="connsiteX15" fmla="*/ 1457325 w 3134056"/>
                <a:gd name="connsiteY15" fmla="*/ 600075 h 6486669"/>
                <a:gd name="connsiteX16" fmla="*/ 1533525 w 3134056"/>
                <a:gd name="connsiteY16" fmla="*/ 466725 h 6486669"/>
                <a:gd name="connsiteX17" fmla="*/ 1552575 w 3134056"/>
                <a:gd name="connsiteY17" fmla="*/ 438150 h 6486669"/>
                <a:gd name="connsiteX18" fmla="*/ 1657350 w 3134056"/>
                <a:gd name="connsiteY18" fmla="*/ 304800 h 6486669"/>
                <a:gd name="connsiteX19" fmla="*/ 1781175 w 3134056"/>
                <a:gd name="connsiteY19" fmla="*/ 200025 h 6486669"/>
                <a:gd name="connsiteX20" fmla="*/ 1809750 w 3134056"/>
                <a:gd name="connsiteY20" fmla="*/ 161925 h 6486669"/>
                <a:gd name="connsiteX21" fmla="*/ 2038350 w 3134056"/>
                <a:gd name="connsiteY21" fmla="*/ 57150 h 6486669"/>
                <a:gd name="connsiteX22" fmla="*/ 2371725 w 3134056"/>
                <a:gd name="connsiteY22" fmla="*/ 28575 h 6486669"/>
                <a:gd name="connsiteX23" fmla="*/ 2495550 w 3134056"/>
                <a:gd name="connsiteY23" fmla="*/ 9525 h 6486669"/>
                <a:gd name="connsiteX24" fmla="*/ 2600325 w 3134056"/>
                <a:gd name="connsiteY24" fmla="*/ 0 h 6486669"/>
                <a:gd name="connsiteX25" fmla="*/ 2724150 w 3134056"/>
                <a:gd name="connsiteY25" fmla="*/ 9525 h 6486669"/>
                <a:gd name="connsiteX26" fmla="*/ 2981325 w 3134056"/>
                <a:gd name="connsiteY26" fmla="*/ 171450 h 6486669"/>
                <a:gd name="connsiteX27" fmla="*/ 3057525 w 3134056"/>
                <a:gd name="connsiteY27" fmla="*/ 238125 h 6486669"/>
                <a:gd name="connsiteX28" fmla="*/ 3124200 w 3134056"/>
                <a:gd name="connsiteY28" fmla="*/ 304800 h 6486669"/>
                <a:gd name="connsiteX29" fmla="*/ 3133725 w 3134056"/>
                <a:gd name="connsiteY29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228725 w 3134056"/>
                <a:gd name="connsiteY9" fmla="*/ 1638300 h 6486669"/>
                <a:gd name="connsiteX10" fmla="*/ 1276350 w 3134056"/>
                <a:gd name="connsiteY10" fmla="*/ 1371600 h 6486669"/>
                <a:gd name="connsiteX11" fmla="*/ 1343025 w 3134056"/>
                <a:gd name="connsiteY11" fmla="*/ 1038225 h 6486669"/>
                <a:gd name="connsiteX12" fmla="*/ 1352550 w 3134056"/>
                <a:gd name="connsiteY12" fmla="*/ 1000125 h 6486669"/>
                <a:gd name="connsiteX13" fmla="*/ 1390650 w 3134056"/>
                <a:gd name="connsiteY13" fmla="*/ 809625 h 6486669"/>
                <a:gd name="connsiteX14" fmla="*/ 1457325 w 3134056"/>
                <a:gd name="connsiteY14" fmla="*/ 600075 h 6486669"/>
                <a:gd name="connsiteX15" fmla="*/ 1533525 w 3134056"/>
                <a:gd name="connsiteY15" fmla="*/ 466725 h 6486669"/>
                <a:gd name="connsiteX16" fmla="*/ 1552575 w 3134056"/>
                <a:gd name="connsiteY16" fmla="*/ 438150 h 6486669"/>
                <a:gd name="connsiteX17" fmla="*/ 1657350 w 3134056"/>
                <a:gd name="connsiteY17" fmla="*/ 304800 h 6486669"/>
                <a:gd name="connsiteX18" fmla="*/ 1781175 w 3134056"/>
                <a:gd name="connsiteY18" fmla="*/ 200025 h 6486669"/>
                <a:gd name="connsiteX19" fmla="*/ 1809750 w 3134056"/>
                <a:gd name="connsiteY19" fmla="*/ 161925 h 6486669"/>
                <a:gd name="connsiteX20" fmla="*/ 2038350 w 3134056"/>
                <a:gd name="connsiteY20" fmla="*/ 57150 h 6486669"/>
                <a:gd name="connsiteX21" fmla="*/ 2371725 w 3134056"/>
                <a:gd name="connsiteY21" fmla="*/ 28575 h 6486669"/>
                <a:gd name="connsiteX22" fmla="*/ 2495550 w 3134056"/>
                <a:gd name="connsiteY22" fmla="*/ 9525 h 6486669"/>
                <a:gd name="connsiteX23" fmla="*/ 2600325 w 3134056"/>
                <a:gd name="connsiteY23" fmla="*/ 0 h 6486669"/>
                <a:gd name="connsiteX24" fmla="*/ 2724150 w 3134056"/>
                <a:gd name="connsiteY24" fmla="*/ 9525 h 6486669"/>
                <a:gd name="connsiteX25" fmla="*/ 2981325 w 3134056"/>
                <a:gd name="connsiteY25" fmla="*/ 171450 h 6486669"/>
                <a:gd name="connsiteX26" fmla="*/ 3057525 w 3134056"/>
                <a:gd name="connsiteY26" fmla="*/ 238125 h 6486669"/>
                <a:gd name="connsiteX27" fmla="*/ 3124200 w 3134056"/>
                <a:gd name="connsiteY27" fmla="*/ 304800 h 6486669"/>
                <a:gd name="connsiteX28" fmla="*/ 3133725 w 3134056"/>
                <a:gd name="connsiteY28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276350 w 3134056"/>
                <a:gd name="connsiteY9" fmla="*/ 1371600 h 6486669"/>
                <a:gd name="connsiteX10" fmla="*/ 1343025 w 3134056"/>
                <a:gd name="connsiteY10" fmla="*/ 1038225 h 6486669"/>
                <a:gd name="connsiteX11" fmla="*/ 1352550 w 3134056"/>
                <a:gd name="connsiteY11" fmla="*/ 1000125 h 6486669"/>
                <a:gd name="connsiteX12" fmla="*/ 1390650 w 3134056"/>
                <a:gd name="connsiteY12" fmla="*/ 809625 h 6486669"/>
                <a:gd name="connsiteX13" fmla="*/ 1457325 w 3134056"/>
                <a:gd name="connsiteY13" fmla="*/ 600075 h 6486669"/>
                <a:gd name="connsiteX14" fmla="*/ 1533525 w 3134056"/>
                <a:gd name="connsiteY14" fmla="*/ 466725 h 6486669"/>
                <a:gd name="connsiteX15" fmla="*/ 1552575 w 3134056"/>
                <a:gd name="connsiteY15" fmla="*/ 438150 h 6486669"/>
                <a:gd name="connsiteX16" fmla="*/ 1657350 w 3134056"/>
                <a:gd name="connsiteY16" fmla="*/ 304800 h 6486669"/>
                <a:gd name="connsiteX17" fmla="*/ 1781175 w 3134056"/>
                <a:gd name="connsiteY17" fmla="*/ 200025 h 6486669"/>
                <a:gd name="connsiteX18" fmla="*/ 1809750 w 3134056"/>
                <a:gd name="connsiteY18" fmla="*/ 161925 h 6486669"/>
                <a:gd name="connsiteX19" fmla="*/ 2038350 w 3134056"/>
                <a:gd name="connsiteY19" fmla="*/ 57150 h 6486669"/>
                <a:gd name="connsiteX20" fmla="*/ 2371725 w 3134056"/>
                <a:gd name="connsiteY20" fmla="*/ 28575 h 6486669"/>
                <a:gd name="connsiteX21" fmla="*/ 2495550 w 3134056"/>
                <a:gd name="connsiteY21" fmla="*/ 9525 h 6486669"/>
                <a:gd name="connsiteX22" fmla="*/ 2600325 w 3134056"/>
                <a:gd name="connsiteY22" fmla="*/ 0 h 6486669"/>
                <a:gd name="connsiteX23" fmla="*/ 2724150 w 3134056"/>
                <a:gd name="connsiteY23" fmla="*/ 9525 h 6486669"/>
                <a:gd name="connsiteX24" fmla="*/ 2981325 w 3134056"/>
                <a:gd name="connsiteY24" fmla="*/ 171450 h 6486669"/>
                <a:gd name="connsiteX25" fmla="*/ 3057525 w 3134056"/>
                <a:gd name="connsiteY25" fmla="*/ 238125 h 6486669"/>
                <a:gd name="connsiteX26" fmla="*/ 3124200 w 3134056"/>
                <a:gd name="connsiteY26" fmla="*/ 304800 h 6486669"/>
                <a:gd name="connsiteX27" fmla="*/ 3133725 w 3134056"/>
                <a:gd name="connsiteY27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43025 w 3134056"/>
                <a:gd name="connsiteY9" fmla="*/ 1038225 h 6486669"/>
                <a:gd name="connsiteX10" fmla="*/ 1352550 w 3134056"/>
                <a:gd name="connsiteY10" fmla="*/ 1000125 h 6486669"/>
                <a:gd name="connsiteX11" fmla="*/ 1390650 w 3134056"/>
                <a:gd name="connsiteY11" fmla="*/ 809625 h 6486669"/>
                <a:gd name="connsiteX12" fmla="*/ 1457325 w 3134056"/>
                <a:gd name="connsiteY12" fmla="*/ 600075 h 6486669"/>
                <a:gd name="connsiteX13" fmla="*/ 1533525 w 3134056"/>
                <a:gd name="connsiteY13" fmla="*/ 466725 h 6486669"/>
                <a:gd name="connsiteX14" fmla="*/ 1552575 w 3134056"/>
                <a:gd name="connsiteY14" fmla="*/ 438150 h 6486669"/>
                <a:gd name="connsiteX15" fmla="*/ 1657350 w 3134056"/>
                <a:gd name="connsiteY15" fmla="*/ 304800 h 6486669"/>
                <a:gd name="connsiteX16" fmla="*/ 1781175 w 3134056"/>
                <a:gd name="connsiteY16" fmla="*/ 200025 h 6486669"/>
                <a:gd name="connsiteX17" fmla="*/ 1809750 w 3134056"/>
                <a:gd name="connsiteY17" fmla="*/ 161925 h 6486669"/>
                <a:gd name="connsiteX18" fmla="*/ 2038350 w 3134056"/>
                <a:gd name="connsiteY18" fmla="*/ 57150 h 6486669"/>
                <a:gd name="connsiteX19" fmla="*/ 2371725 w 3134056"/>
                <a:gd name="connsiteY19" fmla="*/ 28575 h 6486669"/>
                <a:gd name="connsiteX20" fmla="*/ 2495550 w 3134056"/>
                <a:gd name="connsiteY20" fmla="*/ 9525 h 6486669"/>
                <a:gd name="connsiteX21" fmla="*/ 2600325 w 3134056"/>
                <a:gd name="connsiteY21" fmla="*/ 0 h 6486669"/>
                <a:gd name="connsiteX22" fmla="*/ 2724150 w 3134056"/>
                <a:gd name="connsiteY22" fmla="*/ 9525 h 6486669"/>
                <a:gd name="connsiteX23" fmla="*/ 2981325 w 3134056"/>
                <a:gd name="connsiteY23" fmla="*/ 171450 h 6486669"/>
                <a:gd name="connsiteX24" fmla="*/ 3057525 w 3134056"/>
                <a:gd name="connsiteY24" fmla="*/ 238125 h 6486669"/>
                <a:gd name="connsiteX25" fmla="*/ 3124200 w 3134056"/>
                <a:gd name="connsiteY25" fmla="*/ 304800 h 6486669"/>
                <a:gd name="connsiteX26" fmla="*/ 3133725 w 3134056"/>
                <a:gd name="connsiteY26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43025 w 3134056"/>
                <a:gd name="connsiteY9" fmla="*/ 1038225 h 6486669"/>
                <a:gd name="connsiteX10" fmla="*/ 1390650 w 3134056"/>
                <a:gd name="connsiteY10" fmla="*/ 809625 h 6486669"/>
                <a:gd name="connsiteX11" fmla="*/ 1457325 w 3134056"/>
                <a:gd name="connsiteY11" fmla="*/ 600075 h 6486669"/>
                <a:gd name="connsiteX12" fmla="*/ 1533525 w 3134056"/>
                <a:gd name="connsiteY12" fmla="*/ 466725 h 6486669"/>
                <a:gd name="connsiteX13" fmla="*/ 1552575 w 3134056"/>
                <a:gd name="connsiteY13" fmla="*/ 438150 h 6486669"/>
                <a:gd name="connsiteX14" fmla="*/ 1657350 w 3134056"/>
                <a:gd name="connsiteY14" fmla="*/ 304800 h 6486669"/>
                <a:gd name="connsiteX15" fmla="*/ 1781175 w 3134056"/>
                <a:gd name="connsiteY15" fmla="*/ 200025 h 6486669"/>
                <a:gd name="connsiteX16" fmla="*/ 1809750 w 3134056"/>
                <a:gd name="connsiteY16" fmla="*/ 161925 h 6486669"/>
                <a:gd name="connsiteX17" fmla="*/ 2038350 w 3134056"/>
                <a:gd name="connsiteY17" fmla="*/ 57150 h 6486669"/>
                <a:gd name="connsiteX18" fmla="*/ 2371725 w 3134056"/>
                <a:gd name="connsiteY18" fmla="*/ 28575 h 6486669"/>
                <a:gd name="connsiteX19" fmla="*/ 2495550 w 3134056"/>
                <a:gd name="connsiteY19" fmla="*/ 9525 h 6486669"/>
                <a:gd name="connsiteX20" fmla="*/ 2600325 w 3134056"/>
                <a:gd name="connsiteY20" fmla="*/ 0 h 6486669"/>
                <a:gd name="connsiteX21" fmla="*/ 2724150 w 3134056"/>
                <a:gd name="connsiteY21" fmla="*/ 9525 h 6486669"/>
                <a:gd name="connsiteX22" fmla="*/ 2981325 w 3134056"/>
                <a:gd name="connsiteY22" fmla="*/ 171450 h 6486669"/>
                <a:gd name="connsiteX23" fmla="*/ 3057525 w 3134056"/>
                <a:gd name="connsiteY23" fmla="*/ 238125 h 6486669"/>
                <a:gd name="connsiteX24" fmla="*/ 3124200 w 3134056"/>
                <a:gd name="connsiteY24" fmla="*/ 304800 h 6486669"/>
                <a:gd name="connsiteX25" fmla="*/ 3133725 w 3134056"/>
                <a:gd name="connsiteY25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90650 w 3134056"/>
                <a:gd name="connsiteY9" fmla="*/ 809625 h 6486669"/>
                <a:gd name="connsiteX10" fmla="*/ 1457325 w 3134056"/>
                <a:gd name="connsiteY10" fmla="*/ 600075 h 6486669"/>
                <a:gd name="connsiteX11" fmla="*/ 1533525 w 3134056"/>
                <a:gd name="connsiteY11" fmla="*/ 466725 h 6486669"/>
                <a:gd name="connsiteX12" fmla="*/ 1552575 w 3134056"/>
                <a:gd name="connsiteY12" fmla="*/ 438150 h 6486669"/>
                <a:gd name="connsiteX13" fmla="*/ 1657350 w 3134056"/>
                <a:gd name="connsiteY13" fmla="*/ 304800 h 6486669"/>
                <a:gd name="connsiteX14" fmla="*/ 1781175 w 3134056"/>
                <a:gd name="connsiteY14" fmla="*/ 200025 h 6486669"/>
                <a:gd name="connsiteX15" fmla="*/ 1809750 w 3134056"/>
                <a:gd name="connsiteY15" fmla="*/ 161925 h 6486669"/>
                <a:gd name="connsiteX16" fmla="*/ 2038350 w 3134056"/>
                <a:gd name="connsiteY16" fmla="*/ 57150 h 6486669"/>
                <a:gd name="connsiteX17" fmla="*/ 2371725 w 3134056"/>
                <a:gd name="connsiteY17" fmla="*/ 28575 h 6486669"/>
                <a:gd name="connsiteX18" fmla="*/ 2495550 w 3134056"/>
                <a:gd name="connsiteY18" fmla="*/ 9525 h 6486669"/>
                <a:gd name="connsiteX19" fmla="*/ 2600325 w 3134056"/>
                <a:gd name="connsiteY19" fmla="*/ 0 h 6486669"/>
                <a:gd name="connsiteX20" fmla="*/ 2724150 w 3134056"/>
                <a:gd name="connsiteY20" fmla="*/ 9525 h 6486669"/>
                <a:gd name="connsiteX21" fmla="*/ 2981325 w 3134056"/>
                <a:gd name="connsiteY21" fmla="*/ 171450 h 6486669"/>
                <a:gd name="connsiteX22" fmla="*/ 3057525 w 3134056"/>
                <a:gd name="connsiteY22" fmla="*/ 238125 h 6486669"/>
                <a:gd name="connsiteX23" fmla="*/ 3124200 w 3134056"/>
                <a:gd name="connsiteY23" fmla="*/ 304800 h 6486669"/>
                <a:gd name="connsiteX24" fmla="*/ 3133725 w 3134056"/>
                <a:gd name="connsiteY24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90650 w 3134056"/>
                <a:gd name="connsiteY9" fmla="*/ 809625 h 6486669"/>
                <a:gd name="connsiteX10" fmla="*/ 1457325 w 3134056"/>
                <a:gd name="connsiteY10" fmla="*/ 600075 h 6486669"/>
                <a:gd name="connsiteX11" fmla="*/ 1533525 w 3134056"/>
                <a:gd name="connsiteY11" fmla="*/ 466725 h 6486669"/>
                <a:gd name="connsiteX12" fmla="*/ 1552575 w 3134056"/>
                <a:gd name="connsiteY12" fmla="*/ 438150 h 6486669"/>
                <a:gd name="connsiteX13" fmla="*/ 1657350 w 3134056"/>
                <a:gd name="connsiteY13" fmla="*/ 304800 h 6486669"/>
                <a:gd name="connsiteX14" fmla="*/ 1781175 w 3134056"/>
                <a:gd name="connsiteY14" fmla="*/ 200025 h 6486669"/>
                <a:gd name="connsiteX15" fmla="*/ 1809750 w 3134056"/>
                <a:gd name="connsiteY15" fmla="*/ 161925 h 6486669"/>
                <a:gd name="connsiteX16" fmla="*/ 2038350 w 3134056"/>
                <a:gd name="connsiteY16" fmla="*/ 57150 h 6486669"/>
                <a:gd name="connsiteX17" fmla="*/ 2371725 w 3134056"/>
                <a:gd name="connsiteY17" fmla="*/ 28575 h 6486669"/>
                <a:gd name="connsiteX18" fmla="*/ 2600325 w 3134056"/>
                <a:gd name="connsiteY18" fmla="*/ 0 h 6486669"/>
                <a:gd name="connsiteX19" fmla="*/ 2724150 w 3134056"/>
                <a:gd name="connsiteY19" fmla="*/ 9525 h 6486669"/>
                <a:gd name="connsiteX20" fmla="*/ 2981325 w 3134056"/>
                <a:gd name="connsiteY20" fmla="*/ 171450 h 6486669"/>
                <a:gd name="connsiteX21" fmla="*/ 3057525 w 3134056"/>
                <a:gd name="connsiteY21" fmla="*/ 238125 h 6486669"/>
                <a:gd name="connsiteX22" fmla="*/ 3124200 w 3134056"/>
                <a:gd name="connsiteY22" fmla="*/ 304800 h 6486669"/>
                <a:gd name="connsiteX23" fmla="*/ 3133725 w 3134056"/>
                <a:gd name="connsiteY23" fmla="*/ 381000 h 6486669"/>
                <a:gd name="connsiteX0" fmla="*/ 0 w 3134056"/>
                <a:gd name="connsiteY0" fmla="*/ 6475662 h 6485331"/>
                <a:gd name="connsiteX1" fmla="*/ 485775 w 3134056"/>
                <a:gd name="connsiteY1" fmla="*/ 6485187 h 6485331"/>
                <a:gd name="connsiteX2" fmla="*/ 685800 w 3134056"/>
                <a:gd name="connsiteY2" fmla="*/ 6475662 h 6485331"/>
                <a:gd name="connsiteX3" fmla="*/ 809625 w 3134056"/>
                <a:gd name="connsiteY3" fmla="*/ 6428037 h 6485331"/>
                <a:gd name="connsiteX4" fmla="*/ 838200 w 3134056"/>
                <a:gd name="connsiteY4" fmla="*/ 6408987 h 6485331"/>
                <a:gd name="connsiteX5" fmla="*/ 923925 w 3134056"/>
                <a:gd name="connsiteY5" fmla="*/ 6323262 h 6485331"/>
                <a:gd name="connsiteX6" fmla="*/ 1038225 w 3134056"/>
                <a:gd name="connsiteY6" fmla="*/ 6085137 h 6485331"/>
                <a:gd name="connsiteX7" fmla="*/ 1228725 w 3134056"/>
                <a:gd name="connsiteY7" fmla="*/ 4951662 h 6485331"/>
                <a:gd name="connsiteX8" fmla="*/ 1219200 w 3134056"/>
                <a:gd name="connsiteY8" fmla="*/ 1703637 h 6485331"/>
                <a:gd name="connsiteX9" fmla="*/ 1390650 w 3134056"/>
                <a:gd name="connsiteY9" fmla="*/ 808287 h 6485331"/>
                <a:gd name="connsiteX10" fmla="*/ 1457325 w 3134056"/>
                <a:gd name="connsiteY10" fmla="*/ 598737 h 6485331"/>
                <a:gd name="connsiteX11" fmla="*/ 1533525 w 3134056"/>
                <a:gd name="connsiteY11" fmla="*/ 465387 h 6485331"/>
                <a:gd name="connsiteX12" fmla="*/ 1552575 w 3134056"/>
                <a:gd name="connsiteY12" fmla="*/ 436812 h 6485331"/>
                <a:gd name="connsiteX13" fmla="*/ 1657350 w 3134056"/>
                <a:gd name="connsiteY13" fmla="*/ 303462 h 6485331"/>
                <a:gd name="connsiteX14" fmla="*/ 1781175 w 3134056"/>
                <a:gd name="connsiteY14" fmla="*/ 198687 h 6485331"/>
                <a:gd name="connsiteX15" fmla="*/ 1809750 w 3134056"/>
                <a:gd name="connsiteY15" fmla="*/ 160587 h 6485331"/>
                <a:gd name="connsiteX16" fmla="*/ 2038350 w 3134056"/>
                <a:gd name="connsiteY16" fmla="*/ 55812 h 6485331"/>
                <a:gd name="connsiteX17" fmla="*/ 2371725 w 3134056"/>
                <a:gd name="connsiteY17" fmla="*/ 27237 h 6485331"/>
                <a:gd name="connsiteX18" fmla="*/ 2724150 w 3134056"/>
                <a:gd name="connsiteY18" fmla="*/ 8187 h 6485331"/>
                <a:gd name="connsiteX19" fmla="*/ 2981325 w 3134056"/>
                <a:gd name="connsiteY19" fmla="*/ 170112 h 6485331"/>
                <a:gd name="connsiteX20" fmla="*/ 3057525 w 3134056"/>
                <a:gd name="connsiteY20" fmla="*/ 236787 h 6485331"/>
                <a:gd name="connsiteX21" fmla="*/ 3124200 w 3134056"/>
                <a:gd name="connsiteY21" fmla="*/ 303462 h 6485331"/>
                <a:gd name="connsiteX22" fmla="*/ 3133725 w 3134056"/>
                <a:gd name="connsiteY22" fmla="*/ 379662 h 6485331"/>
                <a:gd name="connsiteX0" fmla="*/ 0 w 3134056"/>
                <a:gd name="connsiteY0" fmla="*/ 6454620 h 6464289"/>
                <a:gd name="connsiteX1" fmla="*/ 485775 w 3134056"/>
                <a:gd name="connsiteY1" fmla="*/ 6464145 h 6464289"/>
                <a:gd name="connsiteX2" fmla="*/ 685800 w 3134056"/>
                <a:gd name="connsiteY2" fmla="*/ 6454620 h 6464289"/>
                <a:gd name="connsiteX3" fmla="*/ 809625 w 3134056"/>
                <a:gd name="connsiteY3" fmla="*/ 6406995 h 6464289"/>
                <a:gd name="connsiteX4" fmla="*/ 838200 w 3134056"/>
                <a:gd name="connsiteY4" fmla="*/ 6387945 h 6464289"/>
                <a:gd name="connsiteX5" fmla="*/ 923925 w 3134056"/>
                <a:gd name="connsiteY5" fmla="*/ 6302220 h 6464289"/>
                <a:gd name="connsiteX6" fmla="*/ 1038225 w 3134056"/>
                <a:gd name="connsiteY6" fmla="*/ 6064095 h 6464289"/>
                <a:gd name="connsiteX7" fmla="*/ 1228725 w 3134056"/>
                <a:gd name="connsiteY7" fmla="*/ 4930620 h 6464289"/>
                <a:gd name="connsiteX8" fmla="*/ 1219200 w 3134056"/>
                <a:gd name="connsiteY8" fmla="*/ 1682595 h 6464289"/>
                <a:gd name="connsiteX9" fmla="*/ 1390650 w 3134056"/>
                <a:gd name="connsiteY9" fmla="*/ 787245 h 6464289"/>
                <a:gd name="connsiteX10" fmla="*/ 1457325 w 3134056"/>
                <a:gd name="connsiteY10" fmla="*/ 577695 h 6464289"/>
                <a:gd name="connsiteX11" fmla="*/ 1533525 w 3134056"/>
                <a:gd name="connsiteY11" fmla="*/ 444345 h 6464289"/>
                <a:gd name="connsiteX12" fmla="*/ 1552575 w 3134056"/>
                <a:gd name="connsiteY12" fmla="*/ 415770 h 6464289"/>
                <a:gd name="connsiteX13" fmla="*/ 1657350 w 3134056"/>
                <a:gd name="connsiteY13" fmla="*/ 282420 h 6464289"/>
                <a:gd name="connsiteX14" fmla="*/ 1781175 w 3134056"/>
                <a:gd name="connsiteY14" fmla="*/ 177645 h 6464289"/>
                <a:gd name="connsiteX15" fmla="*/ 1809750 w 3134056"/>
                <a:gd name="connsiteY15" fmla="*/ 139545 h 6464289"/>
                <a:gd name="connsiteX16" fmla="*/ 2038350 w 3134056"/>
                <a:gd name="connsiteY16" fmla="*/ 34770 h 6464289"/>
                <a:gd name="connsiteX17" fmla="*/ 2371725 w 3134056"/>
                <a:gd name="connsiteY17" fmla="*/ 6195 h 6464289"/>
                <a:gd name="connsiteX18" fmla="*/ 2981325 w 3134056"/>
                <a:gd name="connsiteY18" fmla="*/ 149070 h 6464289"/>
                <a:gd name="connsiteX19" fmla="*/ 3057525 w 3134056"/>
                <a:gd name="connsiteY19" fmla="*/ 215745 h 6464289"/>
                <a:gd name="connsiteX20" fmla="*/ 3124200 w 3134056"/>
                <a:gd name="connsiteY20" fmla="*/ 282420 h 6464289"/>
                <a:gd name="connsiteX21" fmla="*/ 3133725 w 3134056"/>
                <a:gd name="connsiteY21" fmla="*/ 358620 h 6464289"/>
                <a:gd name="connsiteX0" fmla="*/ 0 w 3138624"/>
                <a:gd name="connsiteY0" fmla="*/ 6454620 h 6464289"/>
                <a:gd name="connsiteX1" fmla="*/ 485775 w 3138624"/>
                <a:gd name="connsiteY1" fmla="*/ 6464145 h 6464289"/>
                <a:gd name="connsiteX2" fmla="*/ 685800 w 3138624"/>
                <a:gd name="connsiteY2" fmla="*/ 6454620 h 6464289"/>
                <a:gd name="connsiteX3" fmla="*/ 809625 w 3138624"/>
                <a:gd name="connsiteY3" fmla="*/ 6406995 h 6464289"/>
                <a:gd name="connsiteX4" fmla="*/ 838200 w 3138624"/>
                <a:gd name="connsiteY4" fmla="*/ 6387945 h 6464289"/>
                <a:gd name="connsiteX5" fmla="*/ 923925 w 3138624"/>
                <a:gd name="connsiteY5" fmla="*/ 6302220 h 6464289"/>
                <a:gd name="connsiteX6" fmla="*/ 1038225 w 3138624"/>
                <a:gd name="connsiteY6" fmla="*/ 6064095 h 6464289"/>
                <a:gd name="connsiteX7" fmla="*/ 1228725 w 3138624"/>
                <a:gd name="connsiteY7" fmla="*/ 4930620 h 6464289"/>
                <a:gd name="connsiteX8" fmla="*/ 1219200 w 3138624"/>
                <a:gd name="connsiteY8" fmla="*/ 1682595 h 6464289"/>
                <a:gd name="connsiteX9" fmla="*/ 1390650 w 3138624"/>
                <a:gd name="connsiteY9" fmla="*/ 787245 h 6464289"/>
                <a:gd name="connsiteX10" fmla="*/ 1457325 w 3138624"/>
                <a:gd name="connsiteY10" fmla="*/ 577695 h 6464289"/>
                <a:gd name="connsiteX11" fmla="*/ 1533525 w 3138624"/>
                <a:gd name="connsiteY11" fmla="*/ 444345 h 6464289"/>
                <a:gd name="connsiteX12" fmla="*/ 1552575 w 3138624"/>
                <a:gd name="connsiteY12" fmla="*/ 415770 h 6464289"/>
                <a:gd name="connsiteX13" fmla="*/ 1657350 w 3138624"/>
                <a:gd name="connsiteY13" fmla="*/ 282420 h 6464289"/>
                <a:gd name="connsiteX14" fmla="*/ 1781175 w 3138624"/>
                <a:gd name="connsiteY14" fmla="*/ 177645 h 6464289"/>
                <a:gd name="connsiteX15" fmla="*/ 1809750 w 3138624"/>
                <a:gd name="connsiteY15" fmla="*/ 139545 h 6464289"/>
                <a:gd name="connsiteX16" fmla="*/ 2038350 w 3138624"/>
                <a:gd name="connsiteY16" fmla="*/ 34770 h 6464289"/>
                <a:gd name="connsiteX17" fmla="*/ 2371725 w 3138624"/>
                <a:gd name="connsiteY17" fmla="*/ 6195 h 6464289"/>
                <a:gd name="connsiteX18" fmla="*/ 2981325 w 3138624"/>
                <a:gd name="connsiteY18" fmla="*/ 149070 h 6464289"/>
                <a:gd name="connsiteX19" fmla="*/ 3124200 w 3138624"/>
                <a:gd name="connsiteY19" fmla="*/ 282420 h 6464289"/>
                <a:gd name="connsiteX20" fmla="*/ 3133725 w 3138624"/>
                <a:gd name="connsiteY20" fmla="*/ 358620 h 6464289"/>
                <a:gd name="connsiteX0" fmla="*/ 0 w 3133725"/>
                <a:gd name="connsiteY0" fmla="*/ 6454620 h 6464289"/>
                <a:gd name="connsiteX1" fmla="*/ 485775 w 3133725"/>
                <a:gd name="connsiteY1" fmla="*/ 6464145 h 6464289"/>
                <a:gd name="connsiteX2" fmla="*/ 685800 w 3133725"/>
                <a:gd name="connsiteY2" fmla="*/ 6454620 h 6464289"/>
                <a:gd name="connsiteX3" fmla="*/ 809625 w 3133725"/>
                <a:gd name="connsiteY3" fmla="*/ 6406995 h 6464289"/>
                <a:gd name="connsiteX4" fmla="*/ 838200 w 3133725"/>
                <a:gd name="connsiteY4" fmla="*/ 6387945 h 6464289"/>
                <a:gd name="connsiteX5" fmla="*/ 923925 w 3133725"/>
                <a:gd name="connsiteY5" fmla="*/ 6302220 h 6464289"/>
                <a:gd name="connsiteX6" fmla="*/ 1038225 w 3133725"/>
                <a:gd name="connsiteY6" fmla="*/ 6064095 h 6464289"/>
                <a:gd name="connsiteX7" fmla="*/ 1228725 w 3133725"/>
                <a:gd name="connsiteY7" fmla="*/ 4930620 h 6464289"/>
                <a:gd name="connsiteX8" fmla="*/ 1219200 w 3133725"/>
                <a:gd name="connsiteY8" fmla="*/ 1682595 h 6464289"/>
                <a:gd name="connsiteX9" fmla="*/ 1390650 w 3133725"/>
                <a:gd name="connsiteY9" fmla="*/ 787245 h 6464289"/>
                <a:gd name="connsiteX10" fmla="*/ 1457325 w 3133725"/>
                <a:gd name="connsiteY10" fmla="*/ 577695 h 6464289"/>
                <a:gd name="connsiteX11" fmla="*/ 1533525 w 3133725"/>
                <a:gd name="connsiteY11" fmla="*/ 444345 h 6464289"/>
                <a:gd name="connsiteX12" fmla="*/ 1552575 w 3133725"/>
                <a:gd name="connsiteY12" fmla="*/ 415770 h 6464289"/>
                <a:gd name="connsiteX13" fmla="*/ 1657350 w 3133725"/>
                <a:gd name="connsiteY13" fmla="*/ 282420 h 6464289"/>
                <a:gd name="connsiteX14" fmla="*/ 1781175 w 3133725"/>
                <a:gd name="connsiteY14" fmla="*/ 177645 h 6464289"/>
                <a:gd name="connsiteX15" fmla="*/ 1809750 w 3133725"/>
                <a:gd name="connsiteY15" fmla="*/ 139545 h 6464289"/>
                <a:gd name="connsiteX16" fmla="*/ 2038350 w 3133725"/>
                <a:gd name="connsiteY16" fmla="*/ 34770 h 6464289"/>
                <a:gd name="connsiteX17" fmla="*/ 2371725 w 3133725"/>
                <a:gd name="connsiteY17" fmla="*/ 6195 h 6464289"/>
                <a:gd name="connsiteX18" fmla="*/ 2981325 w 3133725"/>
                <a:gd name="connsiteY18" fmla="*/ 149070 h 6464289"/>
                <a:gd name="connsiteX19" fmla="*/ 3133725 w 3133725"/>
                <a:gd name="connsiteY19" fmla="*/ 358620 h 6464289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28725 w 3133725"/>
                <a:gd name="connsiteY7" fmla="*/ 4926338 h 6460007"/>
                <a:gd name="connsiteX8" fmla="*/ 1219200 w 3133725"/>
                <a:gd name="connsiteY8" fmla="*/ 1678313 h 6460007"/>
                <a:gd name="connsiteX9" fmla="*/ 1390650 w 3133725"/>
                <a:gd name="connsiteY9" fmla="*/ 782963 h 6460007"/>
                <a:gd name="connsiteX10" fmla="*/ 1457325 w 3133725"/>
                <a:gd name="connsiteY10" fmla="*/ 573413 h 6460007"/>
                <a:gd name="connsiteX11" fmla="*/ 1533525 w 3133725"/>
                <a:gd name="connsiteY11" fmla="*/ 440063 h 6460007"/>
                <a:gd name="connsiteX12" fmla="*/ 1552575 w 3133725"/>
                <a:gd name="connsiteY12" fmla="*/ 411488 h 6460007"/>
                <a:gd name="connsiteX13" fmla="*/ 1657350 w 3133725"/>
                <a:gd name="connsiteY13" fmla="*/ 278138 h 6460007"/>
                <a:gd name="connsiteX14" fmla="*/ 1781175 w 3133725"/>
                <a:gd name="connsiteY14" fmla="*/ 173363 h 6460007"/>
                <a:gd name="connsiteX15" fmla="*/ 1809750 w 3133725"/>
                <a:gd name="connsiteY15" fmla="*/ 135263 h 6460007"/>
                <a:gd name="connsiteX16" fmla="*/ 2038350 w 3133725"/>
                <a:gd name="connsiteY16" fmla="*/ 30488 h 6460007"/>
                <a:gd name="connsiteX17" fmla="*/ 2371725 w 3133725"/>
                <a:gd name="connsiteY17" fmla="*/ 1913 h 6460007"/>
                <a:gd name="connsiteX18" fmla="*/ 2819400 w 3133725"/>
                <a:gd name="connsiteY18" fmla="*/ 78113 h 6460007"/>
                <a:gd name="connsiteX19" fmla="*/ 3133725 w 3133725"/>
                <a:gd name="connsiteY19" fmla="*/ 354338 h 6460007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28725 w 3133725"/>
                <a:gd name="connsiteY7" fmla="*/ 4926338 h 6460007"/>
                <a:gd name="connsiteX8" fmla="*/ 1219200 w 3133725"/>
                <a:gd name="connsiteY8" fmla="*/ 1678313 h 6460007"/>
                <a:gd name="connsiteX9" fmla="*/ 1457325 w 3133725"/>
                <a:gd name="connsiteY9" fmla="*/ 573413 h 6460007"/>
                <a:gd name="connsiteX10" fmla="*/ 1533525 w 3133725"/>
                <a:gd name="connsiteY10" fmla="*/ 440063 h 6460007"/>
                <a:gd name="connsiteX11" fmla="*/ 1552575 w 3133725"/>
                <a:gd name="connsiteY11" fmla="*/ 411488 h 6460007"/>
                <a:gd name="connsiteX12" fmla="*/ 1657350 w 3133725"/>
                <a:gd name="connsiteY12" fmla="*/ 278138 h 6460007"/>
                <a:gd name="connsiteX13" fmla="*/ 1781175 w 3133725"/>
                <a:gd name="connsiteY13" fmla="*/ 173363 h 6460007"/>
                <a:gd name="connsiteX14" fmla="*/ 1809750 w 3133725"/>
                <a:gd name="connsiteY14" fmla="*/ 135263 h 6460007"/>
                <a:gd name="connsiteX15" fmla="*/ 2038350 w 3133725"/>
                <a:gd name="connsiteY15" fmla="*/ 30488 h 6460007"/>
                <a:gd name="connsiteX16" fmla="*/ 2371725 w 3133725"/>
                <a:gd name="connsiteY16" fmla="*/ 1913 h 6460007"/>
                <a:gd name="connsiteX17" fmla="*/ 2819400 w 3133725"/>
                <a:gd name="connsiteY17" fmla="*/ 78113 h 6460007"/>
                <a:gd name="connsiteX18" fmla="*/ 3133725 w 3133725"/>
                <a:gd name="connsiteY18" fmla="*/ 354338 h 6460007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19200 w 3133725"/>
                <a:gd name="connsiteY7" fmla="*/ 1678313 h 6460007"/>
                <a:gd name="connsiteX8" fmla="*/ 1457325 w 3133725"/>
                <a:gd name="connsiteY8" fmla="*/ 573413 h 6460007"/>
                <a:gd name="connsiteX9" fmla="*/ 1533525 w 3133725"/>
                <a:gd name="connsiteY9" fmla="*/ 440063 h 6460007"/>
                <a:gd name="connsiteX10" fmla="*/ 1552575 w 3133725"/>
                <a:gd name="connsiteY10" fmla="*/ 411488 h 6460007"/>
                <a:gd name="connsiteX11" fmla="*/ 1657350 w 3133725"/>
                <a:gd name="connsiteY11" fmla="*/ 278138 h 6460007"/>
                <a:gd name="connsiteX12" fmla="*/ 1781175 w 3133725"/>
                <a:gd name="connsiteY12" fmla="*/ 173363 h 6460007"/>
                <a:gd name="connsiteX13" fmla="*/ 1809750 w 3133725"/>
                <a:gd name="connsiteY13" fmla="*/ 135263 h 6460007"/>
                <a:gd name="connsiteX14" fmla="*/ 2038350 w 3133725"/>
                <a:gd name="connsiteY14" fmla="*/ 30488 h 6460007"/>
                <a:gd name="connsiteX15" fmla="*/ 2371725 w 3133725"/>
                <a:gd name="connsiteY15" fmla="*/ 1913 h 6460007"/>
                <a:gd name="connsiteX16" fmla="*/ 2819400 w 3133725"/>
                <a:gd name="connsiteY16" fmla="*/ 78113 h 6460007"/>
                <a:gd name="connsiteX17" fmla="*/ 3133725 w 3133725"/>
                <a:gd name="connsiteY17" fmla="*/ 354338 h 6460007"/>
                <a:gd name="connsiteX0" fmla="*/ 0 w 3133725"/>
                <a:gd name="connsiteY0" fmla="*/ 6450338 h 6663481"/>
                <a:gd name="connsiteX1" fmla="*/ 485775 w 3133725"/>
                <a:gd name="connsiteY1" fmla="*/ 6459863 h 6663481"/>
                <a:gd name="connsiteX2" fmla="*/ 685800 w 3133725"/>
                <a:gd name="connsiteY2" fmla="*/ 6450338 h 6663481"/>
                <a:gd name="connsiteX3" fmla="*/ 809625 w 3133725"/>
                <a:gd name="connsiteY3" fmla="*/ 6402713 h 6663481"/>
                <a:gd name="connsiteX4" fmla="*/ 838200 w 3133725"/>
                <a:gd name="connsiteY4" fmla="*/ 6383663 h 6663481"/>
                <a:gd name="connsiteX5" fmla="*/ 923925 w 3133725"/>
                <a:gd name="connsiteY5" fmla="*/ 6297938 h 6663481"/>
                <a:gd name="connsiteX6" fmla="*/ 1219200 w 3133725"/>
                <a:gd name="connsiteY6" fmla="*/ 1678313 h 6663481"/>
                <a:gd name="connsiteX7" fmla="*/ 1457325 w 3133725"/>
                <a:gd name="connsiteY7" fmla="*/ 573413 h 6663481"/>
                <a:gd name="connsiteX8" fmla="*/ 1533525 w 3133725"/>
                <a:gd name="connsiteY8" fmla="*/ 440063 h 6663481"/>
                <a:gd name="connsiteX9" fmla="*/ 1552575 w 3133725"/>
                <a:gd name="connsiteY9" fmla="*/ 411488 h 6663481"/>
                <a:gd name="connsiteX10" fmla="*/ 1657350 w 3133725"/>
                <a:gd name="connsiteY10" fmla="*/ 278138 h 6663481"/>
                <a:gd name="connsiteX11" fmla="*/ 1781175 w 3133725"/>
                <a:gd name="connsiteY11" fmla="*/ 173363 h 6663481"/>
                <a:gd name="connsiteX12" fmla="*/ 1809750 w 3133725"/>
                <a:gd name="connsiteY12" fmla="*/ 135263 h 6663481"/>
                <a:gd name="connsiteX13" fmla="*/ 2038350 w 3133725"/>
                <a:gd name="connsiteY13" fmla="*/ 30488 h 6663481"/>
                <a:gd name="connsiteX14" fmla="*/ 2371725 w 3133725"/>
                <a:gd name="connsiteY14" fmla="*/ 1913 h 6663481"/>
                <a:gd name="connsiteX15" fmla="*/ 2819400 w 3133725"/>
                <a:gd name="connsiteY15" fmla="*/ 78113 h 6663481"/>
                <a:gd name="connsiteX16" fmla="*/ 3133725 w 3133725"/>
                <a:gd name="connsiteY16" fmla="*/ 354338 h 6663481"/>
                <a:gd name="connsiteX0" fmla="*/ 0 w 3133725"/>
                <a:gd name="connsiteY0" fmla="*/ 6450338 h 6670898"/>
                <a:gd name="connsiteX1" fmla="*/ 485775 w 3133725"/>
                <a:gd name="connsiteY1" fmla="*/ 6459863 h 6670898"/>
                <a:gd name="connsiteX2" fmla="*/ 685800 w 3133725"/>
                <a:gd name="connsiteY2" fmla="*/ 6450338 h 6670898"/>
                <a:gd name="connsiteX3" fmla="*/ 809625 w 3133725"/>
                <a:gd name="connsiteY3" fmla="*/ 6402713 h 6670898"/>
                <a:gd name="connsiteX4" fmla="*/ 923925 w 3133725"/>
                <a:gd name="connsiteY4" fmla="*/ 6297938 h 6670898"/>
                <a:gd name="connsiteX5" fmla="*/ 1219200 w 3133725"/>
                <a:gd name="connsiteY5" fmla="*/ 1678313 h 6670898"/>
                <a:gd name="connsiteX6" fmla="*/ 1457325 w 3133725"/>
                <a:gd name="connsiteY6" fmla="*/ 573413 h 6670898"/>
                <a:gd name="connsiteX7" fmla="*/ 1533525 w 3133725"/>
                <a:gd name="connsiteY7" fmla="*/ 440063 h 6670898"/>
                <a:gd name="connsiteX8" fmla="*/ 1552575 w 3133725"/>
                <a:gd name="connsiteY8" fmla="*/ 411488 h 6670898"/>
                <a:gd name="connsiteX9" fmla="*/ 1657350 w 3133725"/>
                <a:gd name="connsiteY9" fmla="*/ 278138 h 6670898"/>
                <a:gd name="connsiteX10" fmla="*/ 1781175 w 3133725"/>
                <a:gd name="connsiteY10" fmla="*/ 173363 h 6670898"/>
                <a:gd name="connsiteX11" fmla="*/ 1809750 w 3133725"/>
                <a:gd name="connsiteY11" fmla="*/ 135263 h 6670898"/>
                <a:gd name="connsiteX12" fmla="*/ 2038350 w 3133725"/>
                <a:gd name="connsiteY12" fmla="*/ 30488 h 6670898"/>
                <a:gd name="connsiteX13" fmla="*/ 2371725 w 3133725"/>
                <a:gd name="connsiteY13" fmla="*/ 1913 h 6670898"/>
                <a:gd name="connsiteX14" fmla="*/ 2819400 w 3133725"/>
                <a:gd name="connsiteY14" fmla="*/ 78113 h 6670898"/>
                <a:gd name="connsiteX15" fmla="*/ 3133725 w 3133725"/>
                <a:gd name="connsiteY15" fmla="*/ 354338 h 6670898"/>
                <a:gd name="connsiteX0" fmla="*/ 0 w 3133725"/>
                <a:gd name="connsiteY0" fmla="*/ 6450338 h 6688556"/>
                <a:gd name="connsiteX1" fmla="*/ 485775 w 3133725"/>
                <a:gd name="connsiteY1" fmla="*/ 6459863 h 6688556"/>
                <a:gd name="connsiteX2" fmla="*/ 685800 w 3133725"/>
                <a:gd name="connsiteY2" fmla="*/ 6450338 h 6688556"/>
                <a:gd name="connsiteX3" fmla="*/ 923925 w 3133725"/>
                <a:gd name="connsiteY3" fmla="*/ 6297938 h 6688556"/>
                <a:gd name="connsiteX4" fmla="*/ 1219200 w 3133725"/>
                <a:gd name="connsiteY4" fmla="*/ 1678313 h 6688556"/>
                <a:gd name="connsiteX5" fmla="*/ 1457325 w 3133725"/>
                <a:gd name="connsiteY5" fmla="*/ 573413 h 6688556"/>
                <a:gd name="connsiteX6" fmla="*/ 1533525 w 3133725"/>
                <a:gd name="connsiteY6" fmla="*/ 440063 h 6688556"/>
                <a:gd name="connsiteX7" fmla="*/ 1552575 w 3133725"/>
                <a:gd name="connsiteY7" fmla="*/ 411488 h 6688556"/>
                <a:gd name="connsiteX8" fmla="*/ 1657350 w 3133725"/>
                <a:gd name="connsiteY8" fmla="*/ 278138 h 6688556"/>
                <a:gd name="connsiteX9" fmla="*/ 1781175 w 3133725"/>
                <a:gd name="connsiteY9" fmla="*/ 173363 h 6688556"/>
                <a:gd name="connsiteX10" fmla="*/ 1809750 w 3133725"/>
                <a:gd name="connsiteY10" fmla="*/ 135263 h 6688556"/>
                <a:gd name="connsiteX11" fmla="*/ 2038350 w 3133725"/>
                <a:gd name="connsiteY11" fmla="*/ 30488 h 6688556"/>
                <a:gd name="connsiteX12" fmla="*/ 2371725 w 3133725"/>
                <a:gd name="connsiteY12" fmla="*/ 1913 h 6688556"/>
                <a:gd name="connsiteX13" fmla="*/ 2819400 w 3133725"/>
                <a:gd name="connsiteY13" fmla="*/ 78113 h 6688556"/>
                <a:gd name="connsiteX14" fmla="*/ 3133725 w 3133725"/>
                <a:gd name="connsiteY14" fmla="*/ 354338 h 6688556"/>
                <a:gd name="connsiteX0" fmla="*/ 0 w 3133725"/>
                <a:gd name="connsiteY0" fmla="*/ 6450338 h 6692718"/>
                <a:gd name="connsiteX1" fmla="*/ 485775 w 3133725"/>
                <a:gd name="connsiteY1" fmla="*/ 6459863 h 6692718"/>
                <a:gd name="connsiteX2" fmla="*/ 923925 w 3133725"/>
                <a:gd name="connsiteY2" fmla="*/ 6297938 h 6692718"/>
                <a:gd name="connsiteX3" fmla="*/ 1219200 w 3133725"/>
                <a:gd name="connsiteY3" fmla="*/ 1678313 h 6692718"/>
                <a:gd name="connsiteX4" fmla="*/ 1457325 w 3133725"/>
                <a:gd name="connsiteY4" fmla="*/ 573413 h 6692718"/>
                <a:gd name="connsiteX5" fmla="*/ 1533525 w 3133725"/>
                <a:gd name="connsiteY5" fmla="*/ 440063 h 6692718"/>
                <a:gd name="connsiteX6" fmla="*/ 1552575 w 3133725"/>
                <a:gd name="connsiteY6" fmla="*/ 411488 h 6692718"/>
                <a:gd name="connsiteX7" fmla="*/ 1657350 w 3133725"/>
                <a:gd name="connsiteY7" fmla="*/ 278138 h 6692718"/>
                <a:gd name="connsiteX8" fmla="*/ 1781175 w 3133725"/>
                <a:gd name="connsiteY8" fmla="*/ 173363 h 6692718"/>
                <a:gd name="connsiteX9" fmla="*/ 1809750 w 3133725"/>
                <a:gd name="connsiteY9" fmla="*/ 135263 h 6692718"/>
                <a:gd name="connsiteX10" fmla="*/ 2038350 w 3133725"/>
                <a:gd name="connsiteY10" fmla="*/ 30488 h 6692718"/>
                <a:gd name="connsiteX11" fmla="*/ 2371725 w 3133725"/>
                <a:gd name="connsiteY11" fmla="*/ 1913 h 6692718"/>
                <a:gd name="connsiteX12" fmla="*/ 2819400 w 3133725"/>
                <a:gd name="connsiteY12" fmla="*/ 78113 h 6692718"/>
                <a:gd name="connsiteX13" fmla="*/ 3133725 w 3133725"/>
                <a:gd name="connsiteY13" fmla="*/ 354338 h 6692718"/>
                <a:gd name="connsiteX0" fmla="*/ 0 w 3133725"/>
                <a:gd name="connsiteY0" fmla="*/ 6450338 h 6687301"/>
                <a:gd name="connsiteX1" fmla="*/ 923925 w 3133725"/>
                <a:gd name="connsiteY1" fmla="*/ 6297938 h 6687301"/>
                <a:gd name="connsiteX2" fmla="*/ 1219200 w 3133725"/>
                <a:gd name="connsiteY2" fmla="*/ 1678313 h 6687301"/>
                <a:gd name="connsiteX3" fmla="*/ 1457325 w 3133725"/>
                <a:gd name="connsiteY3" fmla="*/ 573413 h 6687301"/>
                <a:gd name="connsiteX4" fmla="*/ 1533525 w 3133725"/>
                <a:gd name="connsiteY4" fmla="*/ 440063 h 6687301"/>
                <a:gd name="connsiteX5" fmla="*/ 1552575 w 3133725"/>
                <a:gd name="connsiteY5" fmla="*/ 411488 h 6687301"/>
                <a:gd name="connsiteX6" fmla="*/ 1657350 w 3133725"/>
                <a:gd name="connsiteY6" fmla="*/ 278138 h 6687301"/>
                <a:gd name="connsiteX7" fmla="*/ 1781175 w 3133725"/>
                <a:gd name="connsiteY7" fmla="*/ 173363 h 6687301"/>
                <a:gd name="connsiteX8" fmla="*/ 1809750 w 3133725"/>
                <a:gd name="connsiteY8" fmla="*/ 135263 h 6687301"/>
                <a:gd name="connsiteX9" fmla="*/ 2038350 w 3133725"/>
                <a:gd name="connsiteY9" fmla="*/ 30488 h 6687301"/>
                <a:gd name="connsiteX10" fmla="*/ 2371725 w 3133725"/>
                <a:gd name="connsiteY10" fmla="*/ 1913 h 6687301"/>
                <a:gd name="connsiteX11" fmla="*/ 2819400 w 3133725"/>
                <a:gd name="connsiteY11" fmla="*/ 78113 h 6687301"/>
                <a:gd name="connsiteX12" fmla="*/ 3133725 w 3133725"/>
                <a:gd name="connsiteY12" fmla="*/ 354338 h 6687301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533525 w 3133725"/>
                <a:gd name="connsiteY4" fmla="*/ 440063 h 6450338"/>
                <a:gd name="connsiteX5" fmla="*/ 1552575 w 3133725"/>
                <a:gd name="connsiteY5" fmla="*/ 411488 h 6450338"/>
                <a:gd name="connsiteX6" fmla="*/ 1657350 w 3133725"/>
                <a:gd name="connsiteY6" fmla="*/ 278138 h 6450338"/>
                <a:gd name="connsiteX7" fmla="*/ 1781175 w 3133725"/>
                <a:gd name="connsiteY7" fmla="*/ 173363 h 6450338"/>
                <a:gd name="connsiteX8" fmla="*/ 1809750 w 3133725"/>
                <a:gd name="connsiteY8" fmla="*/ 135263 h 6450338"/>
                <a:gd name="connsiteX9" fmla="*/ 2038350 w 3133725"/>
                <a:gd name="connsiteY9" fmla="*/ 30488 h 6450338"/>
                <a:gd name="connsiteX10" fmla="*/ 2371725 w 3133725"/>
                <a:gd name="connsiteY10" fmla="*/ 1913 h 6450338"/>
                <a:gd name="connsiteX11" fmla="*/ 2819400 w 3133725"/>
                <a:gd name="connsiteY11" fmla="*/ 78113 h 6450338"/>
                <a:gd name="connsiteX12" fmla="*/ 3133725 w 3133725"/>
                <a:gd name="connsiteY12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533525 w 3133725"/>
                <a:gd name="connsiteY4" fmla="*/ 440063 h 6450338"/>
                <a:gd name="connsiteX5" fmla="*/ 1657350 w 3133725"/>
                <a:gd name="connsiteY5" fmla="*/ 278138 h 6450338"/>
                <a:gd name="connsiteX6" fmla="*/ 1781175 w 3133725"/>
                <a:gd name="connsiteY6" fmla="*/ 173363 h 6450338"/>
                <a:gd name="connsiteX7" fmla="*/ 1809750 w 3133725"/>
                <a:gd name="connsiteY7" fmla="*/ 135263 h 6450338"/>
                <a:gd name="connsiteX8" fmla="*/ 2038350 w 3133725"/>
                <a:gd name="connsiteY8" fmla="*/ 30488 h 6450338"/>
                <a:gd name="connsiteX9" fmla="*/ 2371725 w 3133725"/>
                <a:gd name="connsiteY9" fmla="*/ 1913 h 6450338"/>
                <a:gd name="connsiteX10" fmla="*/ 2819400 w 3133725"/>
                <a:gd name="connsiteY10" fmla="*/ 78113 h 6450338"/>
                <a:gd name="connsiteX11" fmla="*/ 3133725 w 3133725"/>
                <a:gd name="connsiteY11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657350 w 3133725"/>
                <a:gd name="connsiteY4" fmla="*/ 278138 h 6450338"/>
                <a:gd name="connsiteX5" fmla="*/ 1781175 w 3133725"/>
                <a:gd name="connsiteY5" fmla="*/ 173363 h 6450338"/>
                <a:gd name="connsiteX6" fmla="*/ 1809750 w 3133725"/>
                <a:gd name="connsiteY6" fmla="*/ 135263 h 6450338"/>
                <a:gd name="connsiteX7" fmla="*/ 2038350 w 3133725"/>
                <a:gd name="connsiteY7" fmla="*/ 30488 h 6450338"/>
                <a:gd name="connsiteX8" fmla="*/ 2371725 w 3133725"/>
                <a:gd name="connsiteY8" fmla="*/ 1913 h 6450338"/>
                <a:gd name="connsiteX9" fmla="*/ 2819400 w 3133725"/>
                <a:gd name="connsiteY9" fmla="*/ 78113 h 6450338"/>
                <a:gd name="connsiteX10" fmla="*/ 3133725 w 3133725"/>
                <a:gd name="connsiteY10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781175 w 3133725"/>
                <a:gd name="connsiteY4" fmla="*/ 173363 h 6450338"/>
                <a:gd name="connsiteX5" fmla="*/ 1809750 w 3133725"/>
                <a:gd name="connsiteY5" fmla="*/ 135263 h 6450338"/>
                <a:gd name="connsiteX6" fmla="*/ 2038350 w 3133725"/>
                <a:gd name="connsiteY6" fmla="*/ 30488 h 6450338"/>
                <a:gd name="connsiteX7" fmla="*/ 2371725 w 3133725"/>
                <a:gd name="connsiteY7" fmla="*/ 1913 h 6450338"/>
                <a:gd name="connsiteX8" fmla="*/ 2819400 w 3133725"/>
                <a:gd name="connsiteY8" fmla="*/ 78113 h 6450338"/>
                <a:gd name="connsiteX9" fmla="*/ 3133725 w 3133725"/>
                <a:gd name="connsiteY9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781175 w 3133725"/>
                <a:gd name="connsiteY3" fmla="*/ 173363 h 6450338"/>
                <a:gd name="connsiteX4" fmla="*/ 1809750 w 3133725"/>
                <a:gd name="connsiteY4" fmla="*/ 135263 h 6450338"/>
                <a:gd name="connsiteX5" fmla="*/ 2038350 w 3133725"/>
                <a:gd name="connsiteY5" fmla="*/ 30488 h 6450338"/>
                <a:gd name="connsiteX6" fmla="*/ 2371725 w 3133725"/>
                <a:gd name="connsiteY6" fmla="*/ 1913 h 6450338"/>
                <a:gd name="connsiteX7" fmla="*/ 2819400 w 3133725"/>
                <a:gd name="connsiteY7" fmla="*/ 78113 h 6450338"/>
                <a:gd name="connsiteX8" fmla="*/ 3133725 w 3133725"/>
                <a:gd name="connsiteY8" fmla="*/ 354338 h 6450338"/>
                <a:gd name="connsiteX0" fmla="*/ 0 w 3133725"/>
                <a:gd name="connsiteY0" fmla="*/ 6451331 h 6451331"/>
                <a:gd name="connsiteX1" fmla="*/ 1114425 w 3133725"/>
                <a:gd name="connsiteY1" fmla="*/ 5527406 h 6451331"/>
                <a:gd name="connsiteX2" fmla="*/ 1219200 w 3133725"/>
                <a:gd name="connsiteY2" fmla="*/ 1679306 h 6451331"/>
                <a:gd name="connsiteX3" fmla="*/ 1781175 w 3133725"/>
                <a:gd name="connsiteY3" fmla="*/ 174356 h 6451331"/>
                <a:gd name="connsiteX4" fmla="*/ 2038350 w 3133725"/>
                <a:gd name="connsiteY4" fmla="*/ 31481 h 6451331"/>
                <a:gd name="connsiteX5" fmla="*/ 2371725 w 3133725"/>
                <a:gd name="connsiteY5" fmla="*/ 2906 h 6451331"/>
                <a:gd name="connsiteX6" fmla="*/ 2819400 w 3133725"/>
                <a:gd name="connsiteY6" fmla="*/ 79106 h 6451331"/>
                <a:gd name="connsiteX7" fmla="*/ 3133725 w 3133725"/>
                <a:gd name="connsiteY7" fmla="*/ 355331 h 6451331"/>
                <a:gd name="connsiteX0" fmla="*/ 0 w 3133725"/>
                <a:gd name="connsiteY0" fmla="*/ 6553873 h 6553873"/>
                <a:gd name="connsiteX1" fmla="*/ 1114425 w 3133725"/>
                <a:gd name="connsiteY1" fmla="*/ 5629948 h 6553873"/>
                <a:gd name="connsiteX2" fmla="*/ 1219200 w 3133725"/>
                <a:gd name="connsiteY2" fmla="*/ 1781848 h 6553873"/>
                <a:gd name="connsiteX3" fmla="*/ 2038350 w 3133725"/>
                <a:gd name="connsiteY3" fmla="*/ 134023 h 6553873"/>
                <a:gd name="connsiteX4" fmla="*/ 2371725 w 3133725"/>
                <a:gd name="connsiteY4" fmla="*/ 105448 h 6553873"/>
                <a:gd name="connsiteX5" fmla="*/ 2819400 w 3133725"/>
                <a:gd name="connsiteY5" fmla="*/ 181648 h 6553873"/>
                <a:gd name="connsiteX6" fmla="*/ 3133725 w 3133725"/>
                <a:gd name="connsiteY6" fmla="*/ 457873 h 6553873"/>
                <a:gd name="connsiteX0" fmla="*/ 0 w 3133725"/>
                <a:gd name="connsiteY0" fmla="*/ 6465549 h 6465549"/>
                <a:gd name="connsiteX1" fmla="*/ 1114425 w 3133725"/>
                <a:gd name="connsiteY1" fmla="*/ 5541624 h 6465549"/>
                <a:gd name="connsiteX2" fmla="*/ 1219200 w 3133725"/>
                <a:gd name="connsiteY2" fmla="*/ 1693524 h 6465549"/>
                <a:gd name="connsiteX3" fmla="*/ 1600200 w 3133725"/>
                <a:gd name="connsiteY3" fmla="*/ 388599 h 6465549"/>
                <a:gd name="connsiteX4" fmla="*/ 2371725 w 3133725"/>
                <a:gd name="connsiteY4" fmla="*/ 17124 h 6465549"/>
                <a:gd name="connsiteX5" fmla="*/ 2819400 w 3133725"/>
                <a:gd name="connsiteY5" fmla="*/ 93324 h 6465549"/>
                <a:gd name="connsiteX6" fmla="*/ 3133725 w 3133725"/>
                <a:gd name="connsiteY6" fmla="*/ 369549 h 6465549"/>
                <a:gd name="connsiteX0" fmla="*/ 0 w 3133725"/>
                <a:gd name="connsiteY0" fmla="*/ 6402790 h 6402790"/>
                <a:gd name="connsiteX1" fmla="*/ 1114425 w 3133725"/>
                <a:gd name="connsiteY1" fmla="*/ 5478865 h 6402790"/>
                <a:gd name="connsiteX2" fmla="*/ 1219200 w 3133725"/>
                <a:gd name="connsiteY2" fmla="*/ 1630765 h 6402790"/>
                <a:gd name="connsiteX3" fmla="*/ 1600200 w 3133725"/>
                <a:gd name="connsiteY3" fmla="*/ 325840 h 6402790"/>
                <a:gd name="connsiteX4" fmla="*/ 2171700 w 3133725"/>
                <a:gd name="connsiteY4" fmla="*/ 40090 h 6402790"/>
                <a:gd name="connsiteX5" fmla="*/ 2819400 w 3133725"/>
                <a:gd name="connsiteY5" fmla="*/ 30565 h 6402790"/>
                <a:gd name="connsiteX6" fmla="*/ 3133725 w 3133725"/>
                <a:gd name="connsiteY6" fmla="*/ 306790 h 6402790"/>
                <a:gd name="connsiteX0" fmla="*/ 0 w 3133725"/>
                <a:gd name="connsiteY0" fmla="*/ 6391985 h 6391985"/>
                <a:gd name="connsiteX1" fmla="*/ 1114425 w 3133725"/>
                <a:gd name="connsiteY1" fmla="*/ 5468060 h 6391985"/>
                <a:gd name="connsiteX2" fmla="*/ 1219200 w 3133725"/>
                <a:gd name="connsiteY2" fmla="*/ 1619960 h 6391985"/>
                <a:gd name="connsiteX3" fmla="*/ 1600200 w 3133725"/>
                <a:gd name="connsiteY3" fmla="*/ 315035 h 6391985"/>
                <a:gd name="connsiteX4" fmla="*/ 2171700 w 3133725"/>
                <a:gd name="connsiteY4" fmla="*/ 29285 h 6391985"/>
                <a:gd name="connsiteX5" fmla="*/ 2819400 w 3133725"/>
                <a:gd name="connsiteY5" fmla="*/ 19760 h 6391985"/>
                <a:gd name="connsiteX6" fmla="*/ 3133725 w 3133725"/>
                <a:gd name="connsiteY6" fmla="*/ 295985 h 6391985"/>
                <a:gd name="connsiteX0" fmla="*/ 0 w 3133725"/>
                <a:gd name="connsiteY0" fmla="*/ 6382970 h 6382970"/>
                <a:gd name="connsiteX1" fmla="*/ 1114425 w 3133725"/>
                <a:gd name="connsiteY1" fmla="*/ 5459045 h 6382970"/>
                <a:gd name="connsiteX2" fmla="*/ 1219200 w 3133725"/>
                <a:gd name="connsiteY2" fmla="*/ 1610945 h 6382970"/>
                <a:gd name="connsiteX3" fmla="*/ 1600200 w 3133725"/>
                <a:gd name="connsiteY3" fmla="*/ 306020 h 6382970"/>
                <a:gd name="connsiteX4" fmla="*/ 2114550 w 3133725"/>
                <a:gd name="connsiteY4" fmla="*/ 58370 h 6382970"/>
                <a:gd name="connsiteX5" fmla="*/ 2819400 w 3133725"/>
                <a:gd name="connsiteY5" fmla="*/ 10745 h 6382970"/>
                <a:gd name="connsiteX6" fmla="*/ 3133725 w 3133725"/>
                <a:gd name="connsiteY6" fmla="*/ 286970 h 6382970"/>
                <a:gd name="connsiteX0" fmla="*/ 0 w 3133725"/>
                <a:gd name="connsiteY0" fmla="*/ 6386861 h 6386861"/>
                <a:gd name="connsiteX1" fmla="*/ 1114425 w 3133725"/>
                <a:gd name="connsiteY1" fmla="*/ 5462936 h 6386861"/>
                <a:gd name="connsiteX2" fmla="*/ 1219200 w 3133725"/>
                <a:gd name="connsiteY2" fmla="*/ 1614836 h 6386861"/>
                <a:gd name="connsiteX3" fmla="*/ 1600200 w 3133725"/>
                <a:gd name="connsiteY3" fmla="*/ 309911 h 6386861"/>
                <a:gd name="connsiteX4" fmla="*/ 2114550 w 3133725"/>
                <a:gd name="connsiteY4" fmla="*/ 62261 h 6386861"/>
                <a:gd name="connsiteX5" fmla="*/ 2819400 w 3133725"/>
                <a:gd name="connsiteY5" fmla="*/ 14636 h 6386861"/>
                <a:gd name="connsiteX6" fmla="*/ 3133725 w 3133725"/>
                <a:gd name="connsiteY6" fmla="*/ 290861 h 6386861"/>
                <a:gd name="connsiteX0" fmla="*/ 0 w 3133725"/>
                <a:gd name="connsiteY0" fmla="*/ 6386861 h 6386861"/>
                <a:gd name="connsiteX1" fmla="*/ 1114425 w 3133725"/>
                <a:gd name="connsiteY1" fmla="*/ 5462936 h 6386861"/>
                <a:gd name="connsiteX2" fmla="*/ 1219200 w 3133725"/>
                <a:gd name="connsiteY2" fmla="*/ 1614836 h 6386861"/>
                <a:gd name="connsiteX3" fmla="*/ 1600200 w 3133725"/>
                <a:gd name="connsiteY3" fmla="*/ 309911 h 6386861"/>
                <a:gd name="connsiteX4" fmla="*/ 2114550 w 3133725"/>
                <a:gd name="connsiteY4" fmla="*/ 62261 h 6386861"/>
                <a:gd name="connsiteX5" fmla="*/ 2819400 w 3133725"/>
                <a:gd name="connsiteY5" fmla="*/ 14636 h 6386861"/>
                <a:gd name="connsiteX6" fmla="*/ 3133725 w 3133725"/>
                <a:gd name="connsiteY6" fmla="*/ 290861 h 6386861"/>
                <a:gd name="connsiteX0" fmla="*/ 0 w 3133725"/>
                <a:gd name="connsiteY0" fmla="*/ 6398010 h 6398010"/>
                <a:gd name="connsiteX1" fmla="*/ 1114425 w 3133725"/>
                <a:gd name="connsiteY1" fmla="*/ 5474085 h 6398010"/>
                <a:gd name="connsiteX2" fmla="*/ 1219200 w 3133725"/>
                <a:gd name="connsiteY2" fmla="*/ 1625985 h 6398010"/>
                <a:gd name="connsiteX3" fmla="*/ 1466850 w 3133725"/>
                <a:gd name="connsiteY3" fmla="*/ 568710 h 6398010"/>
                <a:gd name="connsiteX4" fmla="*/ 2114550 w 3133725"/>
                <a:gd name="connsiteY4" fmla="*/ 73410 h 6398010"/>
                <a:gd name="connsiteX5" fmla="*/ 2819400 w 3133725"/>
                <a:gd name="connsiteY5" fmla="*/ 25785 h 6398010"/>
                <a:gd name="connsiteX6" fmla="*/ 3133725 w 3133725"/>
                <a:gd name="connsiteY6" fmla="*/ 302010 h 639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3725" h="6398010">
                  <a:moveTo>
                    <a:pt x="0" y="6398010"/>
                  </a:moveTo>
                  <a:cubicBezTo>
                    <a:pt x="192484" y="6366260"/>
                    <a:pt x="911225" y="6269422"/>
                    <a:pt x="1114425" y="5474085"/>
                  </a:cubicBezTo>
                  <a:cubicBezTo>
                    <a:pt x="1317625" y="4678748"/>
                    <a:pt x="1160463" y="2443548"/>
                    <a:pt x="1219200" y="1625985"/>
                  </a:cubicBezTo>
                  <a:cubicBezTo>
                    <a:pt x="1277938" y="808423"/>
                    <a:pt x="1317625" y="827473"/>
                    <a:pt x="1466850" y="568710"/>
                  </a:cubicBezTo>
                  <a:cubicBezTo>
                    <a:pt x="1616075" y="309947"/>
                    <a:pt x="1889125" y="163897"/>
                    <a:pt x="2114550" y="73410"/>
                  </a:cubicBezTo>
                  <a:cubicBezTo>
                    <a:pt x="2339975" y="-17077"/>
                    <a:pt x="2649538" y="-12315"/>
                    <a:pt x="2819400" y="25785"/>
                  </a:cubicBezTo>
                  <a:cubicBezTo>
                    <a:pt x="2989263" y="63885"/>
                    <a:pt x="3101975" y="258354"/>
                    <a:pt x="3133725" y="302010"/>
                  </a:cubicBezTo>
                </a:path>
              </a:pathLst>
            </a:custGeom>
            <a:noFill/>
            <a:ln w="5715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87281" y="6488669"/>
              <a:ext cx="2596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Продолжение страницы</a:t>
              </a:r>
              <a:endPara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94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24354" y="1575487"/>
            <a:ext cx="3549121" cy="1371600"/>
          </a:xfrm>
        </p:spPr>
        <p:txBody>
          <a:bodyPr/>
          <a:lstStyle/>
          <a:p>
            <a:r>
              <a:rPr lang="ru-RU" b="1" dirty="0" smtClean="0"/>
              <a:t>Пример №2 («плохо»)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3838" y="171583"/>
            <a:ext cx="3805881" cy="6553478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24354" y="3111844"/>
            <a:ext cx="3549121" cy="1828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Есть только цена и краткое описание характеристик аппарата.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813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</a:t>
            </a:r>
            <a:r>
              <a:rPr lang="ru-RU" b="1" dirty="0" smtClean="0"/>
              <a:t>№3 («плохо»)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4011" y="175231"/>
            <a:ext cx="2034746" cy="635426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Есть цена и краткое описание процедуры. Фотографии «до/после» низкого качества.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006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 №4 («хорошо»)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Всё есть, не хватает качественного оформления.</a:t>
            </a:r>
            <a:endParaRPr lang="ru-RU" sz="20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/>
          <a:srcRect t="49679"/>
          <a:stretch/>
        </p:blipFill>
        <p:spPr>
          <a:xfrm>
            <a:off x="9029801" y="136872"/>
            <a:ext cx="2165421" cy="658331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343"/>
          <a:stretch/>
        </p:blipFill>
        <p:spPr>
          <a:xfrm>
            <a:off x="6697362" y="136872"/>
            <a:ext cx="2190325" cy="657124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471925" y="136872"/>
            <a:ext cx="4891276" cy="6721128"/>
            <a:chOff x="2513563" y="114300"/>
            <a:chExt cx="6659011" cy="6721128"/>
          </a:xfrm>
        </p:grpSpPr>
        <p:sp>
          <p:nvSpPr>
            <p:cNvPr id="8" name="Полилиния 7"/>
            <p:cNvSpPr/>
            <p:nvPr/>
          </p:nvSpPr>
          <p:spPr>
            <a:xfrm>
              <a:off x="6038849" y="114300"/>
              <a:ext cx="3133725" cy="6600825"/>
            </a:xfrm>
            <a:custGeom>
              <a:avLst/>
              <a:gdLst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133475 w 3134056"/>
                <a:gd name="connsiteY7" fmla="*/ 5638800 h 6486669"/>
                <a:gd name="connsiteX8" fmla="*/ 1152525 w 3134056"/>
                <a:gd name="connsiteY8" fmla="*/ 5534025 h 6486669"/>
                <a:gd name="connsiteX9" fmla="*/ 1228725 w 3134056"/>
                <a:gd name="connsiteY9" fmla="*/ 4953000 h 6486669"/>
                <a:gd name="connsiteX10" fmla="*/ 1228725 w 3134056"/>
                <a:gd name="connsiteY10" fmla="*/ 3581400 h 6486669"/>
                <a:gd name="connsiteX11" fmla="*/ 1219200 w 3134056"/>
                <a:gd name="connsiteY11" fmla="*/ 3181350 h 6486669"/>
                <a:gd name="connsiteX12" fmla="*/ 1181100 w 3134056"/>
                <a:gd name="connsiteY12" fmla="*/ 2695575 h 6486669"/>
                <a:gd name="connsiteX13" fmla="*/ 1219200 w 3134056"/>
                <a:gd name="connsiteY13" fmla="*/ 1704975 h 6486669"/>
                <a:gd name="connsiteX14" fmla="*/ 1228725 w 3134056"/>
                <a:gd name="connsiteY14" fmla="*/ 1638300 h 6486669"/>
                <a:gd name="connsiteX15" fmla="*/ 1276350 w 3134056"/>
                <a:gd name="connsiteY15" fmla="*/ 1371600 h 6486669"/>
                <a:gd name="connsiteX16" fmla="*/ 1343025 w 3134056"/>
                <a:gd name="connsiteY16" fmla="*/ 1038225 h 6486669"/>
                <a:gd name="connsiteX17" fmla="*/ 1352550 w 3134056"/>
                <a:gd name="connsiteY17" fmla="*/ 1000125 h 6486669"/>
                <a:gd name="connsiteX18" fmla="*/ 1390650 w 3134056"/>
                <a:gd name="connsiteY18" fmla="*/ 809625 h 6486669"/>
                <a:gd name="connsiteX19" fmla="*/ 1457325 w 3134056"/>
                <a:gd name="connsiteY19" fmla="*/ 600075 h 6486669"/>
                <a:gd name="connsiteX20" fmla="*/ 1533525 w 3134056"/>
                <a:gd name="connsiteY20" fmla="*/ 466725 h 6486669"/>
                <a:gd name="connsiteX21" fmla="*/ 1552575 w 3134056"/>
                <a:gd name="connsiteY21" fmla="*/ 438150 h 6486669"/>
                <a:gd name="connsiteX22" fmla="*/ 1657350 w 3134056"/>
                <a:gd name="connsiteY22" fmla="*/ 304800 h 6486669"/>
                <a:gd name="connsiteX23" fmla="*/ 1781175 w 3134056"/>
                <a:gd name="connsiteY23" fmla="*/ 200025 h 6486669"/>
                <a:gd name="connsiteX24" fmla="*/ 1809750 w 3134056"/>
                <a:gd name="connsiteY24" fmla="*/ 161925 h 6486669"/>
                <a:gd name="connsiteX25" fmla="*/ 2038350 w 3134056"/>
                <a:gd name="connsiteY25" fmla="*/ 57150 h 6486669"/>
                <a:gd name="connsiteX26" fmla="*/ 2371725 w 3134056"/>
                <a:gd name="connsiteY26" fmla="*/ 28575 h 6486669"/>
                <a:gd name="connsiteX27" fmla="*/ 2495550 w 3134056"/>
                <a:gd name="connsiteY27" fmla="*/ 9525 h 6486669"/>
                <a:gd name="connsiteX28" fmla="*/ 2600325 w 3134056"/>
                <a:gd name="connsiteY28" fmla="*/ 0 h 6486669"/>
                <a:gd name="connsiteX29" fmla="*/ 2724150 w 3134056"/>
                <a:gd name="connsiteY29" fmla="*/ 9525 h 6486669"/>
                <a:gd name="connsiteX30" fmla="*/ 2981325 w 3134056"/>
                <a:gd name="connsiteY30" fmla="*/ 171450 h 6486669"/>
                <a:gd name="connsiteX31" fmla="*/ 3057525 w 3134056"/>
                <a:gd name="connsiteY31" fmla="*/ 238125 h 6486669"/>
                <a:gd name="connsiteX32" fmla="*/ 3124200 w 3134056"/>
                <a:gd name="connsiteY32" fmla="*/ 304800 h 6486669"/>
                <a:gd name="connsiteX33" fmla="*/ 3133725 w 3134056"/>
                <a:gd name="connsiteY33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133475 w 3134056"/>
                <a:gd name="connsiteY7" fmla="*/ 5638800 h 6486669"/>
                <a:gd name="connsiteX8" fmla="*/ 1228725 w 3134056"/>
                <a:gd name="connsiteY8" fmla="*/ 4953000 h 6486669"/>
                <a:gd name="connsiteX9" fmla="*/ 1228725 w 3134056"/>
                <a:gd name="connsiteY9" fmla="*/ 3581400 h 6486669"/>
                <a:gd name="connsiteX10" fmla="*/ 1219200 w 3134056"/>
                <a:gd name="connsiteY10" fmla="*/ 3181350 h 6486669"/>
                <a:gd name="connsiteX11" fmla="*/ 1181100 w 3134056"/>
                <a:gd name="connsiteY11" fmla="*/ 2695575 h 6486669"/>
                <a:gd name="connsiteX12" fmla="*/ 1219200 w 3134056"/>
                <a:gd name="connsiteY12" fmla="*/ 1704975 h 6486669"/>
                <a:gd name="connsiteX13" fmla="*/ 1228725 w 3134056"/>
                <a:gd name="connsiteY13" fmla="*/ 1638300 h 6486669"/>
                <a:gd name="connsiteX14" fmla="*/ 1276350 w 3134056"/>
                <a:gd name="connsiteY14" fmla="*/ 1371600 h 6486669"/>
                <a:gd name="connsiteX15" fmla="*/ 1343025 w 3134056"/>
                <a:gd name="connsiteY15" fmla="*/ 1038225 h 6486669"/>
                <a:gd name="connsiteX16" fmla="*/ 1352550 w 3134056"/>
                <a:gd name="connsiteY16" fmla="*/ 1000125 h 6486669"/>
                <a:gd name="connsiteX17" fmla="*/ 1390650 w 3134056"/>
                <a:gd name="connsiteY17" fmla="*/ 809625 h 6486669"/>
                <a:gd name="connsiteX18" fmla="*/ 1457325 w 3134056"/>
                <a:gd name="connsiteY18" fmla="*/ 600075 h 6486669"/>
                <a:gd name="connsiteX19" fmla="*/ 1533525 w 3134056"/>
                <a:gd name="connsiteY19" fmla="*/ 466725 h 6486669"/>
                <a:gd name="connsiteX20" fmla="*/ 1552575 w 3134056"/>
                <a:gd name="connsiteY20" fmla="*/ 438150 h 6486669"/>
                <a:gd name="connsiteX21" fmla="*/ 1657350 w 3134056"/>
                <a:gd name="connsiteY21" fmla="*/ 304800 h 6486669"/>
                <a:gd name="connsiteX22" fmla="*/ 1781175 w 3134056"/>
                <a:gd name="connsiteY22" fmla="*/ 200025 h 6486669"/>
                <a:gd name="connsiteX23" fmla="*/ 1809750 w 3134056"/>
                <a:gd name="connsiteY23" fmla="*/ 161925 h 6486669"/>
                <a:gd name="connsiteX24" fmla="*/ 2038350 w 3134056"/>
                <a:gd name="connsiteY24" fmla="*/ 57150 h 6486669"/>
                <a:gd name="connsiteX25" fmla="*/ 2371725 w 3134056"/>
                <a:gd name="connsiteY25" fmla="*/ 28575 h 6486669"/>
                <a:gd name="connsiteX26" fmla="*/ 2495550 w 3134056"/>
                <a:gd name="connsiteY26" fmla="*/ 9525 h 6486669"/>
                <a:gd name="connsiteX27" fmla="*/ 2600325 w 3134056"/>
                <a:gd name="connsiteY27" fmla="*/ 0 h 6486669"/>
                <a:gd name="connsiteX28" fmla="*/ 2724150 w 3134056"/>
                <a:gd name="connsiteY28" fmla="*/ 9525 h 6486669"/>
                <a:gd name="connsiteX29" fmla="*/ 2981325 w 3134056"/>
                <a:gd name="connsiteY29" fmla="*/ 171450 h 6486669"/>
                <a:gd name="connsiteX30" fmla="*/ 3057525 w 3134056"/>
                <a:gd name="connsiteY30" fmla="*/ 238125 h 6486669"/>
                <a:gd name="connsiteX31" fmla="*/ 3124200 w 3134056"/>
                <a:gd name="connsiteY31" fmla="*/ 304800 h 6486669"/>
                <a:gd name="connsiteX32" fmla="*/ 3133725 w 3134056"/>
                <a:gd name="connsiteY32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28725 w 3134056"/>
                <a:gd name="connsiteY8" fmla="*/ 3581400 h 6486669"/>
                <a:gd name="connsiteX9" fmla="*/ 1219200 w 3134056"/>
                <a:gd name="connsiteY9" fmla="*/ 3181350 h 6486669"/>
                <a:gd name="connsiteX10" fmla="*/ 1181100 w 3134056"/>
                <a:gd name="connsiteY10" fmla="*/ 2695575 h 6486669"/>
                <a:gd name="connsiteX11" fmla="*/ 1219200 w 3134056"/>
                <a:gd name="connsiteY11" fmla="*/ 1704975 h 6486669"/>
                <a:gd name="connsiteX12" fmla="*/ 1228725 w 3134056"/>
                <a:gd name="connsiteY12" fmla="*/ 1638300 h 6486669"/>
                <a:gd name="connsiteX13" fmla="*/ 1276350 w 3134056"/>
                <a:gd name="connsiteY13" fmla="*/ 1371600 h 6486669"/>
                <a:gd name="connsiteX14" fmla="*/ 1343025 w 3134056"/>
                <a:gd name="connsiteY14" fmla="*/ 1038225 h 6486669"/>
                <a:gd name="connsiteX15" fmla="*/ 1352550 w 3134056"/>
                <a:gd name="connsiteY15" fmla="*/ 1000125 h 6486669"/>
                <a:gd name="connsiteX16" fmla="*/ 1390650 w 3134056"/>
                <a:gd name="connsiteY16" fmla="*/ 809625 h 6486669"/>
                <a:gd name="connsiteX17" fmla="*/ 1457325 w 3134056"/>
                <a:gd name="connsiteY17" fmla="*/ 600075 h 6486669"/>
                <a:gd name="connsiteX18" fmla="*/ 1533525 w 3134056"/>
                <a:gd name="connsiteY18" fmla="*/ 466725 h 6486669"/>
                <a:gd name="connsiteX19" fmla="*/ 1552575 w 3134056"/>
                <a:gd name="connsiteY19" fmla="*/ 438150 h 6486669"/>
                <a:gd name="connsiteX20" fmla="*/ 1657350 w 3134056"/>
                <a:gd name="connsiteY20" fmla="*/ 304800 h 6486669"/>
                <a:gd name="connsiteX21" fmla="*/ 1781175 w 3134056"/>
                <a:gd name="connsiteY21" fmla="*/ 200025 h 6486669"/>
                <a:gd name="connsiteX22" fmla="*/ 1809750 w 3134056"/>
                <a:gd name="connsiteY22" fmla="*/ 161925 h 6486669"/>
                <a:gd name="connsiteX23" fmla="*/ 2038350 w 3134056"/>
                <a:gd name="connsiteY23" fmla="*/ 57150 h 6486669"/>
                <a:gd name="connsiteX24" fmla="*/ 2371725 w 3134056"/>
                <a:gd name="connsiteY24" fmla="*/ 28575 h 6486669"/>
                <a:gd name="connsiteX25" fmla="*/ 2495550 w 3134056"/>
                <a:gd name="connsiteY25" fmla="*/ 9525 h 6486669"/>
                <a:gd name="connsiteX26" fmla="*/ 2600325 w 3134056"/>
                <a:gd name="connsiteY26" fmla="*/ 0 h 6486669"/>
                <a:gd name="connsiteX27" fmla="*/ 2724150 w 3134056"/>
                <a:gd name="connsiteY27" fmla="*/ 9525 h 6486669"/>
                <a:gd name="connsiteX28" fmla="*/ 2981325 w 3134056"/>
                <a:gd name="connsiteY28" fmla="*/ 171450 h 6486669"/>
                <a:gd name="connsiteX29" fmla="*/ 3057525 w 3134056"/>
                <a:gd name="connsiteY29" fmla="*/ 238125 h 6486669"/>
                <a:gd name="connsiteX30" fmla="*/ 3124200 w 3134056"/>
                <a:gd name="connsiteY30" fmla="*/ 304800 h 6486669"/>
                <a:gd name="connsiteX31" fmla="*/ 3133725 w 3134056"/>
                <a:gd name="connsiteY31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3181350 h 6486669"/>
                <a:gd name="connsiteX9" fmla="*/ 1181100 w 3134056"/>
                <a:gd name="connsiteY9" fmla="*/ 2695575 h 6486669"/>
                <a:gd name="connsiteX10" fmla="*/ 1219200 w 3134056"/>
                <a:gd name="connsiteY10" fmla="*/ 1704975 h 6486669"/>
                <a:gd name="connsiteX11" fmla="*/ 1228725 w 3134056"/>
                <a:gd name="connsiteY11" fmla="*/ 1638300 h 6486669"/>
                <a:gd name="connsiteX12" fmla="*/ 1276350 w 3134056"/>
                <a:gd name="connsiteY12" fmla="*/ 1371600 h 6486669"/>
                <a:gd name="connsiteX13" fmla="*/ 1343025 w 3134056"/>
                <a:gd name="connsiteY13" fmla="*/ 1038225 h 6486669"/>
                <a:gd name="connsiteX14" fmla="*/ 1352550 w 3134056"/>
                <a:gd name="connsiteY14" fmla="*/ 1000125 h 6486669"/>
                <a:gd name="connsiteX15" fmla="*/ 1390650 w 3134056"/>
                <a:gd name="connsiteY15" fmla="*/ 809625 h 6486669"/>
                <a:gd name="connsiteX16" fmla="*/ 1457325 w 3134056"/>
                <a:gd name="connsiteY16" fmla="*/ 600075 h 6486669"/>
                <a:gd name="connsiteX17" fmla="*/ 1533525 w 3134056"/>
                <a:gd name="connsiteY17" fmla="*/ 466725 h 6486669"/>
                <a:gd name="connsiteX18" fmla="*/ 1552575 w 3134056"/>
                <a:gd name="connsiteY18" fmla="*/ 438150 h 6486669"/>
                <a:gd name="connsiteX19" fmla="*/ 1657350 w 3134056"/>
                <a:gd name="connsiteY19" fmla="*/ 304800 h 6486669"/>
                <a:gd name="connsiteX20" fmla="*/ 1781175 w 3134056"/>
                <a:gd name="connsiteY20" fmla="*/ 200025 h 6486669"/>
                <a:gd name="connsiteX21" fmla="*/ 1809750 w 3134056"/>
                <a:gd name="connsiteY21" fmla="*/ 161925 h 6486669"/>
                <a:gd name="connsiteX22" fmla="*/ 2038350 w 3134056"/>
                <a:gd name="connsiteY22" fmla="*/ 57150 h 6486669"/>
                <a:gd name="connsiteX23" fmla="*/ 2371725 w 3134056"/>
                <a:gd name="connsiteY23" fmla="*/ 28575 h 6486669"/>
                <a:gd name="connsiteX24" fmla="*/ 2495550 w 3134056"/>
                <a:gd name="connsiteY24" fmla="*/ 9525 h 6486669"/>
                <a:gd name="connsiteX25" fmla="*/ 2600325 w 3134056"/>
                <a:gd name="connsiteY25" fmla="*/ 0 h 6486669"/>
                <a:gd name="connsiteX26" fmla="*/ 2724150 w 3134056"/>
                <a:gd name="connsiteY26" fmla="*/ 9525 h 6486669"/>
                <a:gd name="connsiteX27" fmla="*/ 2981325 w 3134056"/>
                <a:gd name="connsiteY27" fmla="*/ 171450 h 6486669"/>
                <a:gd name="connsiteX28" fmla="*/ 3057525 w 3134056"/>
                <a:gd name="connsiteY28" fmla="*/ 238125 h 6486669"/>
                <a:gd name="connsiteX29" fmla="*/ 3124200 w 3134056"/>
                <a:gd name="connsiteY29" fmla="*/ 304800 h 6486669"/>
                <a:gd name="connsiteX30" fmla="*/ 3133725 w 3134056"/>
                <a:gd name="connsiteY30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181100 w 3134056"/>
                <a:gd name="connsiteY8" fmla="*/ 2695575 h 6486669"/>
                <a:gd name="connsiteX9" fmla="*/ 1219200 w 3134056"/>
                <a:gd name="connsiteY9" fmla="*/ 1704975 h 6486669"/>
                <a:gd name="connsiteX10" fmla="*/ 1228725 w 3134056"/>
                <a:gd name="connsiteY10" fmla="*/ 1638300 h 6486669"/>
                <a:gd name="connsiteX11" fmla="*/ 1276350 w 3134056"/>
                <a:gd name="connsiteY11" fmla="*/ 1371600 h 6486669"/>
                <a:gd name="connsiteX12" fmla="*/ 1343025 w 3134056"/>
                <a:gd name="connsiteY12" fmla="*/ 1038225 h 6486669"/>
                <a:gd name="connsiteX13" fmla="*/ 1352550 w 3134056"/>
                <a:gd name="connsiteY13" fmla="*/ 1000125 h 6486669"/>
                <a:gd name="connsiteX14" fmla="*/ 1390650 w 3134056"/>
                <a:gd name="connsiteY14" fmla="*/ 809625 h 6486669"/>
                <a:gd name="connsiteX15" fmla="*/ 1457325 w 3134056"/>
                <a:gd name="connsiteY15" fmla="*/ 600075 h 6486669"/>
                <a:gd name="connsiteX16" fmla="*/ 1533525 w 3134056"/>
                <a:gd name="connsiteY16" fmla="*/ 466725 h 6486669"/>
                <a:gd name="connsiteX17" fmla="*/ 1552575 w 3134056"/>
                <a:gd name="connsiteY17" fmla="*/ 438150 h 6486669"/>
                <a:gd name="connsiteX18" fmla="*/ 1657350 w 3134056"/>
                <a:gd name="connsiteY18" fmla="*/ 304800 h 6486669"/>
                <a:gd name="connsiteX19" fmla="*/ 1781175 w 3134056"/>
                <a:gd name="connsiteY19" fmla="*/ 200025 h 6486669"/>
                <a:gd name="connsiteX20" fmla="*/ 1809750 w 3134056"/>
                <a:gd name="connsiteY20" fmla="*/ 161925 h 6486669"/>
                <a:gd name="connsiteX21" fmla="*/ 2038350 w 3134056"/>
                <a:gd name="connsiteY21" fmla="*/ 57150 h 6486669"/>
                <a:gd name="connsiteX22" fmla="*/ 2371725 w 3134056"/>
                <a:gd name="connsiteY22" fmla="*/ 28575 h 6486669"/>
                <a:gd name="connsiteX23" fmla="*/ 2495550 w 3134056"/>
                <a:gd name="connsiteY23" fmla="*/ 9525 h 6486669"/>
                <a:gd name="connsiteX24" fmla="*/ 2600325 w 3134056"/>
                <a:gd name="connsiteY24" fmla="*/ 0 h 6486669"/>
                <a:gd name="connsiteX25" fmla="*/ 2724150 w 3134056"/>
                <a:gd name="connsiteY25" fmla="*/ 9525 h 6486669"/>
                <a:gd name="connsiteX26" fmla="*/ 2981325 w 3134056"/>
                <a:gd name="connsiteY26" fmla="*/ 171450 h 6486669"/>
                <a:gd name="connsiteX27" fmla="*/ 3057525 w 3134056"/>
                <a:gd name="connsiteY27" fmla="*/ 238125 h 6486669"/>
                <a:gd name="connsiteX28" fmla="*/ 3124200 w 3134056"/>
                <a:gd name="connsiteY28" fmla="*/ 304800 h 6486669"/>
                <a:gd name="connsiteX29" fmla="*/ 3133725 w 3134056"/>
                <a:gd name="connsiteY29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228725 w 3134056"/>
                <a:gd name="connsiteY9" fmla="*/ 1638300 h 6486669"/>
                <a:gd name="connsiteX10" fmla="*/ 1276350 w 3134056"/>
                <a:gd name="connsiteY10" fmla="*/ 1371600 h 6486669"/>
                <a:gd name="connsiteX11" fmla="*/ 1343025 w 3134056"/>
                <a:gd name="connsiteY11" fmla="*/ 1038225 h 6486669"/>
                <a:gd name="connsiteX12" fmla="*/ 1352550 w 3134056"/>
                <a:gd name="connsiteY12" fmla="*/ 1000125 h 6486669"/>
                <a:gd name="connsiteX13" fmla="*/ 1390650 w 3134056"/>
                <a:gd name="connsiteY13" fmla="*/ 809625 h 6486669"/>
                <a:gd name="connsiteX14" fmla="*/ 1457325 w 3134056"/>
                <a:gd name="connsiteY14" fmla="*/ 600075 h 6486669"/>
                <a:gd name="connsiteX15" fmla="*/ 1533525 w 3134056"/>
                <a:gd name="connsiteY15" fmla="*/ 466725 h 6486669"/>
                <a:gd name="connsiteX16" fmla="*/ 1552575 w 3134056"/>
                <a:gd name="connsiteY16" fmla="*/ 438150 h 6486669"/>
                <a:gd name="connsiteX17" fmla="*/ 1657350 w 3134056"/>
                <a:gd name="connsiteY17" fmla="*/ 304800 h 6486669"/>
                <a:gd name="connsiteX18" fmla="*/ 1781175 w 3134056"/>
                <a:gd name="connsiteY18" fmla="*/ 200025 h 6486669"/>
                <a:gd name="connsiteX19" fmla="*/ 1809750 w 3134056"/>
                <a:gd name="connsiteY19" fmla="*/ 161925 h 6486669"/>
                <a:gd name="connsiteX20" fmla="*/ 2038350 w 3134056"/>
                <a:gd name="connsiteY20" fmla="*/ 57150 h 6486669"/>
                <a:gd name="connsiteX21" fmla="*/ 2371725 w 3134056"/>
                <a:gd name="connsiteY21" fmla="*/ 28575 h 6486669"/>
                <a:gd name="connsiteX22" fmla="*/ 2495550 w 3134056"/>
                <a:gd name="connsiteY22" fmla="*/ 9525 h 6486669"/>
                <a:gd name="connsiteX23" fmla="*/ 2600325 w 3134056"/>
                <a:gd name="connsiteY23" fmla="*/ 0 h 6486669"/>
                <a:gd name="connsiteX24" fmla="*/ 2724150 w 3134056"/>
                <a:gd name="connsiteY24" fmla="*/ 9525 h 6486669"/>
                <a:gd name="connsiteX25" fmla="*/ 2981325 w 3134056"/>
                <a:gd name="connsiteY25" fmla="*/ 171450 h 6486669"/>
                <a:gd name="connsiteX26" fmla="*/ 3057525 w 3134056"/>
                <a:gd name="connsiteY26" fmla="*/ 238125 h 6486669"/>
                <a:gd name="connsiteX27" fmla="*/ 3124200 w 3134056"/>
                <a:gd name="connsiteY27" fmla="*/ 304800 h 6486669"/>
                <a:gd name="connsiteX28" fmla="*/ 3133725 w 3134056"/>
                <a:gd name="connsiteY28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276350 w 3134056"/>
                <a:gd name="connsiteY9" fmla="*/ 1371600 h 6486669"/>
                <a:gd name="connsiteX10" fmla="*/ 1343025 w 3134056"/>
                <a:gd name="connsiteY10" fmla="*/ 1038225 h 6486669"/>
                <a:gd name="connsiteX11" fmla="*/ 1352550 w 3134056"/>
                <a:gd name="connsiteY11" fmla="*/ 1000125 h 6486669"/>
                <a:gd name="connsiteX12" fmla="*/ 1390650 w 3134056"/>
                <a:gd name="connsiteY12" fmla="*/ 809625 h 6486669"/>
                <a:gd name="connsiteX13" fmla="*/ 1457325 w 3134056"/>
                <a:gd name="connsiteY13" fmla="*/ 600075 h 6486669"/>
                <a:gd name="connsiteX14" fmla="*/ 1533525 w 3134056"/>
                <a:gd name="connsiteY14" fmla="*/ 466725 h 6486669"/>
                <a:gd name="connsiteX15" fmla="*/ 1552575 w 3134056"/>
                <a:gd name="connsiteY15" fmla="*/ 438150 h 6486669"/>
                <a:gd name="connsiteX16" fmla="*/ 1657350 w 3134056"/>
                <a:gd name="connsiteY16" fmla="*/ 304800 h 6486669"/>
                <a:gd name="connsiteX17" fmla="*/ 1781175 w 3134056"/>
                <a:gd name="connsiteY17" fmla="*/ 200025 h 6486669"/>
                <a:gd name="connsiteX18" fmla="*/ 1809750 w 3134056"/>
                <a:gd name="connsiteY18" fmla="*/ 161925 h 6486669"/>
                <a:gd name="connsiteX19" fmla="*/ 2038350 w 3134056"/>
                <a:gd name="connsiteY19" fmla="*/ 57150 h 6486669"/>
                <a:gd name="connsiteX20" fmla="*/ 2371725 w 3134056"/>
                <a:gd name="connsiteY20" fmla="*/ 28575 h 6486669"/>
                <a:gd name="connsiteX21" fmla="*/ 2495550 w 3134056"/>
                <a:gd name="connsiteY21" fmla="*/ 9525 h 6486669"/>
                <a:gd name="connsiteX22" fmla="*/ 2600325 w 3134056"/>
                <a:gd name="connsiteY22" fmla="*/ 0 h 6486669"/>
                <a:gd name="connsiteX23" fmla="*/ 2724150 w 3134056"/>
                <a:gd name="connsiteY23" fmla="*/ 9525 h 6486669"/>
                <a:gd name="connsiteX24" fmla="*/ 2981325 w 3134056"/>
                <a:gd name="connsiteY24" fmla="*/ 171450 h 6486669"/>
                <a:gd name="connsiteX25" fmla="*/ 3057525 w 3134056"/>
                <a:gd name="connsiteY25" fmla="*/ 238125 h 6486669"/>
                <a:gd name="connsiteX26" fmla="*/ 3124200 w 3134056"/>
                <a:gd name="connsiteY26" fmla="*/ 304800 h 6486669"/>
                <a:gd name="connsiteX27" fmla="*/ 3133725 w 3134056"/>
                <a:gd name="connsiteY27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43025 w 3134056"/>
                <a:gd name="connsiteY9" fmla="*/ 1038225 h 6486669"/>
                <a:gd name="connsiteX10" fmla="*/ 1352550 w 3134056"/>
                <a:gd name="connsiteY10" fmla="*/ 1000125 h 6486669"/>
                <a:gd name="connsiteX11" fmla="*/ 1390650 w 3134056"/>
                <a:gd name="connsiteY11" fmla="*/ 809625 h 6486669"/>
                <a:gd name="connsiteX12" fmla="*/ 1457325 w 3134056"/>
                <a:gd name="connsiteY12" fmla="*/ 600075 h 6486669"/>
                <a:gd name="connsiteX13" fmla="*/ 1533525 w 3134056"/>
                <a:gd name="connsiteY13" fmla="*/ 466725 h 6486669"/>
                <a:gd name="connsiteX14" fmla="*/ 1552575 w 3134056"/>
                <a:gd name="connsiteY14" fmla="*/ 438150 h 6486669"/>
                <a:gd name="connsiteX15" fmla="*/ 1657350 w 3134056"/>
                <a:gd name="connsiteY15" fmla="*/ 304800 h 6486669"/>
                <a:gd name="connsiteX16" fmla="*/ 1781175 w 3134056"/>
                <a:gd name="connsiteY16" fmla="*/ 200025 h 6486669"/>
                <a:gd name="connsiteX17" fmla="*/ 1809750 w 3134056"/>
                <a:gd name="connsiteY17" fmla="*/ 161925 h 6486669"/>
                <a:gd name="connsiteX18" fmla="*/ 2038350 w 3134056"/>
                <a:gd name="connsiteY18" fmla="*/ 57150 h 6486669"/>
                <a:gd name="connsiteX19" fmla="*/ 2371725 w 3134056"/>
                <a:gd name="connsiteY19" fmla="*/ 28575 h 6486669"/>
                <a:gd name="connsiteX20" fmla="*/ 2495550 w 3134056"/>
                <a:gd name="connsiteY20" fmla="*/ 9525 h 6486669"/>
                <a:gd name="connsiteX21" fmla="*/ 2600325 w 3134056"/>
                <a:gd name="connsiteY21" fmla="*/ 0 h 6486669"/>
                <a:gd name="connsiteX22" fmla="*/ 2724150 w 3134056"/>
                <a:gd name="connsiteY22" fmla="*/ 9525 h 6486669"/>
                <a:gd name="connsiteX23" fmla="*/ 2981325 w 3134056"/>
                <a:gd name="connsiteY23" fmla="*/ 171450 h 6486669"/>
                <a:gd name="connsiteX24" fmla="*/ 3057525 w 3134056"/>
                <a:gd name="connsiteY24" fmla="*/ 238125 h 6486669"/>
                <a:gd name="connsiteX25" fmla="*/ 3124200 w 3134056"/>
                <a:gd name="connsiteY25" fmla="*/ 304800 h 6486669"/>
                <a:gd name="connsiteX26" fmla="*/ 3133725 w 3134056"/>
                <a:gd name="connsiteY26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43025 w 3134056"/>
                <a:gd name="connsiteY9" fmla="*/ 1038225 h 6486669"/>
                <a:gd name="connsiteX10" fmla="*/ 1390650 w 3134056"/>
                <a:gd name="connsiteY10" fmla="*/ 809625 h 6486669"/>
                <a:gd name="connsiteX11" fmla="*/ 1457325 w 3134056"/>
                <a:gd name="connsiteY11" fmla="*/ 600075 h 6486669"/>
                <a:gd name="connsiteX12" fmla="*/ 1533525 w 3134056"/>
                <a:gd name="connsiteY12" fmla="*/ 466725 h 6486669"/>
                <a:gd name="connsiteX13" fmla="*/ 1552575 w 3134056"/>
                <a:gd name="connsiteY13" fmla="*/ 438150 h 6486669"/>
                <a:gd name="connsiteX14" fmla="*/ 1657350 w 3134056"/>
                <a:gd name="connsiteY14" fmla="*/ 304800 h 6486669"/>
                <a:gd name="connsiteX15" fmla="*/ 1781175 w 3134056"/>
                <a:gd name="connsiteY15" fmla="*/ 200025 h 6486669"/>
                <a:gd name="connsiteX16" fmla="*/ 1809750 w 3134056"/>
                <a:gd name="connsiteY16" fmla="*/ 161925 h 6486669"/>
                <a:gd name="connsiteX17" fmla="*/ 2038350 w 3134056"/>
                <a:gd name="connsiteY17" fmla="*/ 57150 h 6486669"/>
                <a:gd name="connsiteX18" fmla="*/ 2371725 w 3134056"/>
                <a:gd name="connsiteY18" fmla="*/ 28575 h 6486669"/>
                <a:gd name="connsiteX19" fmla="*/ 2495550 w 3134056"/>
                <a:gd name="connsiteY19" fmla="*/ 9525 h 6486669"/>
                <a:gd name="connsiteX20" fmla="*/ 2600325 w 3134056"/>
                <a:gd name="connsiteY20" fmla="*/ 0 h 6486669"/>
                <a:gd name="connsiteX21" fmla="*/ 2724150 w 3134056"/>
                <a:gd name="connsiteY21" fmla="*/ 9525 h 6486669"/>
                <a:gd name="connsiteX22" fmla="*/ 2981325 w 3134056"/>
                <a:gd name="connsiteY22" fmla="*/ 171450 h 6486669"/>
                <a:gd name="connsiteX23" fmla="*/ 3057525 w 3134056"/>
                <a:gd name="connsiteY23" fmla="*/ 238125 h 6486669"/>
                <a:gd name="connsiteX24" fmla="*/ 3124200 w 3134056"/>
                <a:gd name="connsiteY24" fmla="*/ 304800 h 6486669"/>
                <a:gd name="connsiteX25" fmla="*/ 3133725 w 3134056"/>
                <a:gd name="connsiteY25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90650 w 3134056"/>
                <a:gd name="connsiteY9" fmla="*/ 809625 h 6486669"/>
                <a:gd name="connsiteX10" fmla="*/ 1457325 w 3134056"/>
                <a:gd name="connsiteY10" fmla="*/ 600075 h 6486669"/>
                <a:gd name="connsiteX11" fmla="*/ 1533525 w 3134056"/>
                <a:gd name="connsiteY11" fmla="*/ 466725 h 6486669"/>
                <a:gd name="connsiteX12" fmla="*/ 1552575 w 3134056"/>
                <a:gd name="connsiteY12" fmla="*/ 438150 h 6486669"/>
                <a:gd name="connsiteX13" fmla="*/ 1657350 w 3134056"/>
                <a:gd name="connsiteY13" fmla="*/ 304800 h 6486669"/>
                <a:gd name="connsiteX14" fmla="*/ 1781175 w 3134056"/>
                <a:gd name="connsiteY14" fmla="*/ 200025 h 6486669"/>
                <a:gd name="connsiteX15" fmla="*/ 1809750 w 3134056"/>
                <a:gd name="connsiteY15" fmla="*/ 161925 h 6486669"/>
                <a:gd name="connsiteX16" fmla="*/ 2038350 w 3134056"/>
                <a:gd name="connsiteY16" fmla="*/ 57150 h 6486669"/>
                <a:gd name="connsiteX17" fmla="*/ 2371725 w 3134056"/>
                <a:gd name="connsiteY17" fmla="*/ 28575 h 6486669"/>
                <a:gd name="connsiteX18" fmla="*/ 2495550 w 3134056"/>
                <a:gd name="connsiteY18" fmla="*/ 9525 h 6486669"/>
                <a:gd name="connsiteX19" fmla="*/ 2600325 w 3134056"/>
                <a:gd name="connsiteY19" fmla="*/ 0 h 6486669"/>
                <a:gd name="connsiteX20" fmla="*/ 2724150 w 3134056"/>
                <a:gd name="connsiteY20" fmla="*/ 9525 h 6486669"/>
                <a:gd name="connsiteX21" fmla="*/ 2981325 w 3134056"/>
                <a:gd name="connsiteY21" fmla="*/ 171450 h 6486669"/>
                <a:gd name="connsiteX22" fmla="*/ 3057525 w 3134056"/>
                <a:gd name="connsiteY22" fmla="*/ 238125 h 6486669"/>
                <a:gd name="connsiteX23" fmla="*/ 3124200 w 3134056"/>
                <a:gd name="connsiteY23" fmla="*/ 304800 h 6486669"/>
                <a:gd name="connsiteX24" fmla="*/ 3133725 w 3134056"/>
                <a:gd name="connsiteY24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90650 w 3134056"/>
                <a:gd name="connsiteY9" fmla="*/ 809625 h 6486669"/>
                <a:gd name="connsiteX10" fmla="*/ 1457325 w 3134056"/>
                <a:gd name="connsiteY10" fmla="*/ 600075 h 6486669"/>
                <a:gd name="connsiteX11" fmla="*/ 1533525 w 3134056"/>
                <a:gd name="connsiteY11" fmla="*/ 466725 h 6486669"/>
                <a:gd name="connsiteX12" fmla="*/ 1552575 w 3134056"/>
                <a:gd name="connsiteY12" fmla="*/ 438150 h 6486669"/>
                <a:gd name="connsiteX13" fmla="*/ 1657350 w 3134056"/>
                <a:gd name="connsiteY13" fmla="*/ 304800 h 6486669"/>
                <a:gd name="connsiteX14" fmla="*/ 1781175 w 3134056"/>
                <a:gd name="connsiteY14" fmla="*/ 200025 h 6486669"/>
                <a:gd name="connsiteX15" fmla="*/ 1809750 w 3134056"/>
                <a:gd name="connsiteY15" fmla="*/ 161925 h 6486669"/>
                <a:gd name="connsiteX16" fmla="*/ 2038350 w 3134056"/>
                <a:gd name="connsiteY16" fmla="*/ 57150 h 6486669"/>
                <a:gd name="connsiteX17" fmla="*/ 2371725 w 3134056"/>
                <a:gd name="connsiteY17" fmla="*/ 28575 h 6486669"/>
                <a:gd name="connsiteX18" fmla="*/ 2600325 w 3134056"/>
                <a:gd name="connsiteY18" fmla="*/ 0 h 6486669"/>
                <a:gd name="connsiteX19" fmla="*/ 2724150 w 3134056"/>
                <a:gd name="connsiteY19" fmla="*/ 9525 h 6486669"/>
                <a:gd name="connsiteX20" fmla="*/ 2981325 w 3134056"/>
                <a:gd name="connsiteY20" fmla="*/ 171450 h 6486669"/>
                <a:gd name="connsiteX21" fmla="*/ 3057525 w 3134056"/>
                <a:gd name="connsiteY21" fmla="*/ 238125 h 6486669"/>
                <a:gd name="connsiteX22" fmla="*/ 3124200 w 3134056"/>
                <a:gd name="connsiteY22" fmla="*/ 304800 h 6486669"/>
                <a:gd name="connsiteX23" fmla="*/ 3133725 w 3134056"/>
                <a:gd name="connsiteY23" fmla="*/ 381000 h 6486669"/>
                <a:gd name="connsiteX0" fmla="*/ 0 w 3134056"/>
                <a:gd name="connsiteY0" fmla="*/ 6475662 h 6485331"/>
                <a:gd name="connsiteX1" fmla="*/ 485775 w 3134056"/>
                <a:gd name="connsiteY1" fmla="*/ 6485187 h 6485331"/>
                <a:gd name="connsiteX2" fmla="*/ 685800 w 3134056"/>
                <a:gd name="connsiteY2" fmla="*/ 6475662 h 6485331"/>
                <a:gd name="connsiteX3" fmla="*/ 809625 w 3134056"/>
                <a:gd name="connsiteY3" fmla="*/ 6428037 h 6485331"/>
                <a:gd name="connsiteX4" fmla="*/ 838200 w 3134056"/>
                <a:gd name="connsiteY4" fmla="*/ 6408987 h 6485331"/>
                <a:gd name="connsiteX5" fmla="*/ 923925 w 3134056"/>
                <a:gd name="connsiteY5" fmla="*/ 6323262 h 6485331"/>
                <a:gd name="connsiteX6" fmla="*/ 1038225 w 3134056"/>
                <a:gd name="connsiteY6" fmla="*/ 6085137 h 6485331"/>
                <a:gd name="connsiteX7" fmla="*/ 1228725 w 3134056"/>
                <a:gd name="connsiteY7" fmla="*/ 4951662 h 6485331"/>
                <a:gd name="connsiteX8" fmla="*/ 1219200 w 3134056"/>
                <a:gd name="connsiteY8" fmla="*/ 1703637 h 6485331"/>
                <a:gd name="connsiteX9" fmla="*/ 1390650 w 3134056"/>
                <a:gd name="connsiteY9" fmla="*/ 808287 h 6485331"/>
                <a:gd name="connsiteX10" fmla="*/ 1457325 w 3134056"/>
                <a:gd name="connsiteY10" fmla="*/ 598737 h 6485331"/>
                <a:gd name="connsiteX11" fmla="*/ 1533525 w 3134056"/>
                <a:gd name="connsiteY11" fmla="*/ 465387 h 6485331"/>
                <a:gd name="connsiteX12" fmla="*/ 1552575 w 3134056"/>
                <a:gd name="connsiteY12" fmla="*/ 436812 h 6485331"/>
                <a:gd name="connsiteX13" fmla="*/ 1657350 w 3134056"/>
                <a:gd name="connsiteY13" fmla="*/ 303462 h 6485331"/>
                <a:gd name="connsiteX14" fmla="*/ 1781175 w 3134056"/>
                <a:gd name="connsiteY14" fmla="*/ 198687 h 6485331"/>
                <a:gd name="connsiteX15" fmla="*/ 1809750 w 3134056"/>
                <a:gd name="connsiteY15" fmla="*/ 160587 h 6485331"/>
                <a:gd name="connsiteX16" fmla="*/ 2038350 w 3134056"/>
                <a:gd name="connsiteY16" fmla="*/ 55812 h 6485331"/>
                <a:gd name="connsiteX17" fmla="*/ 2371725 w 3134056"/>
                <a:gd name="connsiteY17" fmla="*/ 27237 h 6485331"/>
                <a:gd name="connsiteX18" fmla="*/ 2724150 w 3134056"/>
                <a:gd name="connsiteY18" fmla="*/ 8187 h 6485331"/>
                <a:gd name="connsiteX19" fmla="*/ 2981325 w 3134056"/>
                <a:gd name="connsiteY19" fmla="*/ 170112 h 6485331"/>
                <a:gd name="connsiteX20" fmla="*/ 3057525 w 3134056"/>
                <a:gd name="connsiteY20" fmla="*/ 236787 h 6485331"/>
                <a:gd name="connsiteX21" fmla="*/ 3124200 w 3134056"/>
                <a:gd name="connsiteY21" fmla="*/ 303462 h 6485331"/>
                <a:gd name="connsiteX22" fmla="*/ 3133725 w 3134056"/>
                <a:gd name="connsiteY22" fmla="*/ 379662 h 6485331"/>
                <a:gd name="connsiteX0" fmla="*/ 0 w 3134056"/>
                <a:gd name="connsiteY0" fmla="*/ 6454620 h 6464289"/>
                <a:gd name="connsiteX1" fmla="*/ 485775 w 3134056"/>
                <a:gd name="connsiteY1" fmla="*/ 6464145 h 6464289"/>
                <a:gd name="connsiteX2" fmla="*/ 685800 w 3134056"/>
                <a:gd name="connsiteY2" fmla="*/ 6454620 h 6464289"/>
                <a:gd name="connsiteX3" fmla="*/ 809625 w 3134056"/>
                <a:gd name="connsiteY3" fmla="*/ 6406995 h 6464289"/>
                <a:gd name="connsiteX4" fmla="*/ 838200 w 3134056"/>
                <a:gd name="connsiteY4" fmla="*/ 6387945 h 6464289"/>
                <a:gd name="connsiteX5" fmla="*/ 923925 w 3134056"/>
                <a:gd name="connsiteY5" fmla="*/ 6302220 h 6464289"/>
                <a:gd name="connsiteX6" fmla="*/ 1038225 w 3134056"/>
                <a:gd name="connsiteY6" fmla="*/ 6064095 h 6464289"/>
                <a:gd name="connsiteX7" fmla="*/ 1228725 w 3134056"/>
                <a:gd name="connsiteY7" fmla="*/ 4930620 h 6464289"/>
                <a:gd name="connsiteX8" fmla="*/ 1219200 w 3134056"/>
                <a:gd name="connsiteY8" fmla="*/ 1682595 h 6464289"/>
                <a:gd name="connsiteX9" fmla="*/ 1390650 w 3134056"/>
                <a:gd name="connsiteY9" fmla="*/ 787245 h 6464289"/>
                <a:gd name="connsiteX10" fmla="*/ 1457325 w 3134056"/>
                <a:gd name="connsiteY10" fmla="*/ 577695 h 6464289"/>
                <a:gd name="connsiteX11" fmla="*/ 1533525 w 3134056"/>
                <a:gd name="connsiteY11" fmla="*/ 444345 h 6464289"/>
                <a:gd name="connsiteX12" fmla="*/ 1552575 w 3134056"/>
                <a:gd name="connsiteY12" fmla="*/ 415770 h 6464289"/>
                <a:gd name="connsiteX13" fmla="*/ 1657350 w 3134056"/>
                <a:gd name="connsiteY13" fmla="*/ 282420 h 6464289"/>
                <a:gd name="connsiteX14" fmla="*/ 1781175 w 3134056"/>
                <a:gd name="connsiteY14" fmla="*/ 177645 h 6464289"/>
                <a:gd name="connsiteX15" fmla="*/ 1809750 w 3134056"/>
                <a:gd name="connsiteY15" fmla="*/ 139545 h 6464289"/>
                <a:gd name="connsiteX16" fmla="*/ 2038350 w 3134056"/>
                <a:gd name="connsiteY16" fmla="*/ 34770 h 6464289"/>
                <a:gd name="connsiteX17" fmla="*/ 2371725 w 3134056"/>
                <a:gd name="connsiteY17" fmla="*/ 6195 h 6464289"/>
                <a:gd name="connsiteX18" fmla="*/ 2981325 w 3134056"/>
                <a:gd name="connsiteY18" fmla="*/ 149070 h 6464289"/>
                <a:gd name="connsiteX19" fmla="*/ 3057525 w 3134056"/>
                <a:gd name="connsiteY19" fmla="*/ 215745 h 6464289"/>
                <a:gd name="connsiteX20" fmla="*/ 3124200 w 3134056"/>
                <a:gd name="connsiteY20" fmla="*/ 282420 h 6464289"/>
                <a:gd name="connsiteX21" fmla="*/ 3133725 w 3134056"/>
                <a:gd name="connsiteY21" fmla="*/ 358620 h 6464289"/>
                <a:gd name="connsiteX0" fmla="*/ 0 w 3138624"/>
                <a:gd name="connsiteY0" fmla="*/ 6454620 h 6464289"/>
                <a:gd name="connsiteX1" fmla="*/ 485775 w 3138624"/>
                <a:gd name="connsiteY1" fmla="*/ 6464145 h 6464289"/>
                <a:gd name="connsiteX2" fmla="*/ 685800 w 3138624"/>
                <a:gd name="connsiteY2" fmla="*/ 6454620 h 6464289"/>
                <a:gd name="connsiteX3" fmla="*/ 809625 w 3138624"/>
                <a:gd name="connsiteY3" fmla="*/ 6406995 h 6464289"/>
                <a:gd name="connsiteX4" fmla="*/ 838200 w 3138624"/>
                <a:gd name="connsiteY4" fmla="*/ 6387945 h 6464289"/>
                <a:gd name="connsiteX5" fmla="*/ 923925 w 3138624"/>
                <a:gd name="connsiteY5" fmla="*/ 6302220 h 6464289"/>
                <a:gd name="connsiteX6" fmla="*/ 1038225 w 3138624"/>
                <a:gd name="connsiteY6" fmla="*/ 6064095 h 6464289"/>
                <a:gd name="connsiteX7" fmla="*/ 1228725 w 3138624"/>
                <a:gd name="connsiteY7" fmla="*/ 4930620 h 6464289"/>
                <a:gd name="connsiteX8" fmla="*/ 1219200 w 3138624"/>
                <a:gd name="connsiteY8" fmla="*/ 1682595 h 6464289"/>
                <a:gd name="connsiteX9" fmla="*/ 1390650 w 3138624"/>
                <a:gd name="connsiteY9" fmla="*/ 787245 h 6464289"/>
                <a:gd name="connsiteX10" fmla="*/ 1457325 w 3138624"/>
                <a:gd name="connsiteY10" fmla="*/ 577695 h 6464289"/>
                <a:gd name="connsiteX11" fmla="*/ 1533525 w 3138624"/>
                <a:gd name="connsiteY11" fmla="*/ 444345 h 6464289"/>
                <a:gd name="connsiteX12" fmla="*/ 1552575 w 3138624"/>
                <a:gd name="connsiteY12" fmla="*/ 415770 h 6464289"/>
                <a:gd name="connsiteX13" fmla="*/ 1657350 w 3138624"/>
                <a:gd name="connsiteY13" fmla="*/ 282420 h 6464289"/>
                <a:gd name="connsiteX14" fmla="*/ 1781175 w 3138624"/>
                <a:gd name="connsiteY14" fmla="*/ 177645 h 6464289"/>
                <a:gd name="connsiteX15" fmla="*/ 1809750 w 3138624"/>
                <a:gd name="connsiteY15" fmla="*/ 139545 h 6464289"/>
                <a:gd name="connsiteX16" fmla="*/ 2038350 w 3138624"/>
                <a:gd name="connsiteY16" fmla="*/ 34770 h 6464289"/>
                <a:gd name="connsiteX17" fmla="*/ 2371725 w 3138624"/>
                <a:gd name="connsiteY17" fmla="*/ 6195 h 6464289"/>
                <a:gd name="connsiteX18" fmla="*/ 2981325 w 3138624"/>
                <a:gd name="connsiteY18" fmla="*/ 149070 h 6464289"/>
                <a:gd name="connsiteX19" fmla="*/ 3124200 w 3138624"/>
                <a:gd name="connsiteY19" fmla="*/ 282420 h 6464289"/>
                <a:gd name="connsiteX20" fmla="*/ 3133725 w 3138624"/>
                <a:gd name="connsiteY20" fmla="*/ 358620 h 6464289"/>
                <a:gd name="connsiteX0" fmla="*/ 0 w 3133725"/>
                <a:gd name="connsiteY0" fmla="*/ 6454620 h 6464289"/>
                <a:gd name="connsiteX1" fmla="*/ 485775 w 3133725"/>
                <a:gd name="connsiteY1" fmla="*/ 6464145 h 6464289"/>
                <a:gd name="connsiteX2" fmla="*/ 685800 w 3133725"/>
                <a:gd name="connsiteY2" fmla="*/ 6454620 h 6464289"/>
                <a:gd name="connsiteX3" fmla="*/ 809625 w 3133725"/>
                <a:gd name="connsiteY3" fmla="*/ 6406995 h 6464289"/>
                <a:gd name="connsiteX4" fmla="*/ 838200 w 3133725"/>
                <a:gd name="connsiteY4" fmla="*/ 6387945 h 6464289"/>
                <a:gd name="connsiteX5" fmla="*/ 923925 w 3133725"/>
                <a:gd name="connsiteY5" fmla="*/ 6302220 h 6464289"/>
                <a:gd name="connsiteX6" fmla="*/ 1038225 w 3133725"/>
                <a:gd name="connsiteY6" fmla="*/ 6064095 h 6464289"/>
                <a:gd name="connsiteX7" fmla="*/ 1228725 w 3133725"/>
                <a:gd name="connsiteY7" fmla="*/ 4930620 h 6464289"/>
                <a:gd name="connsiteX8" fmla="*/ 1219200 w 3133725"/>
                <a:gd name="connsiteY8" fmla="*/ 1682595 h 6464289"/>
                <a:gd name="connsiteX9" fmla="*/ 1390650 w 3133725"/>
                <a:gd name="connsiteY9" fmla="*/ 787245 h 6464289"/>
                <a:gd name="connsiteX10" fmla="*/ 1457325 w 3133725"/>
                <a:gd name="connsiteY10" fmla="*/ 577695 h 6464289"/>
                <a:gd name="connsiteX11" fmla="*/ 1533525 w 3133725"/>
                <a:gd name="connsiteY11" fmla="*/ 444345 h 6464289"/>
                <a:gd name="connsiteX12" fmla="*/ 1552575 w 3133725"/>
                <a:gd name="connsiteY12" fmla="*/ 415770 h 6464289"/>
                <a:gd name="connsiteX13" fmla="*/ 1657350 w 3133725"/>
                <a:gd name="connsiteY13" fmla="*/ 282420 h 6464289"/>
                <a:gd name="connsiteX14" fmla="*/ 1781175 w 3133725"/>
                <a:gd name="connsiteY14" fmla="*/ 177645 h 6464289"/>
                <a:gd name="connsiteX15" fmla="*/ 1809750 w 3133725"/>
                <a:gd name="connsiteY15" fmla="*/ 139545 h 6464289"/>
                <a:gd name="connsiteX16" fmla="*/ 2038350 w 3133725"/>
                <a:gd name="connsiteY16" fmla="*/ 34770 h 6464289"/>
                <a:gd name="connsiteX17" fmla="*/ 2371725 w 3133725"/>
                <a:gd name="connsiteY17" fmla="*/ 6195 h 6464289"/>
                <a:gd name="connsiteX18" fmla="*/ 2981325 w 3133725"/>
                <a:gd name="connsiteY18" fmla="*/ 149070 h 6464289"/>
                <a:gd name="connsiteX19" fmla="*/ 3133725 w 3133725"/>
                <a:gd name="connsiteY19" fmla="*/ 358620 h 6464289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28725 w 3133725"/>
                <a:gd name="connsiteY7" fmla="*/ 4926338 h 6460007"/>
                <a:gd name="connsiteX8" fmla="*/ 1219200 w 3133725"/>
                <a:gd name="connsiteY8" fmla="*/ 1678313 h 6460007"/>
                <a:gd name="connsiteX9" fmla="*/ 1390650 w 3133725"/>
                <a:gd name="connsiteY9" fmla="*/ 782963 h 6460007"/>
                <a:gd name="connsiteX10" fmla="*/ 1457325 w 3133725"/>
                <a:gd name="connsiteY10" fmla="*/ 573413 h 6460007"/>
                <a:gd name="connsiteX11" fmla="*/ 1533525 w 3133725"/>
                <a:gd name="connsiteY11" fmla="*/ 440063 h 6460007"/>
                <a:gd name="connsiteX12" fmla="*/ 1552575 w 3133725"/>
                <a:gd name="connsiteY12" fmla="*/ 411488 h 6460007"/>
                <a:gd name="connsiteX13" fmla="*/ 1657350 w 3133725"/>
                <a:gd name="connsiteY13" fmla="*/ 278138 h 6460007"/>
                <a:gd name="connsiteX14" fmla="*/ 1781175 w 3133725"/>
                <a:gd name="connsiteY14" fmla="*/ 173363 h 6460007"/>
                <a:gd name="connsiteX15" fmla="*/ 1809750 w 3133725"/>
                <a:gd name="connsiteY15" fmla="*/ 135263 h 6460007"/>
                <a:gd name="connsiteX16" fmla="*/ 2038350 w 3133725"/>
                <a:gd name="connsiteY16" fmla="*/ 30488 h 6460007"/>
                <a:gd name="connsiteX17" fmla="*/ 2371725 w 3133725"/>
                <a:gd name="connsiteY17" fmla="*/ 1913 h 6460007"/>
                <a:gd name="connsiteX18" fmla="*/ 2819400 w 3133725"/>
                <a:gd name="connsiteY18" fmla="*/ 78113 h 6460007"/>
                <a:gd name="connsiteX19" fmla="*/ 3133725 w 3133725"/>
                <a:gd name="connsiteY19" fmla="*/ 354338 h 6460007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28725 w 3133725"/>
                <a:gd name="connsiteY7" fmla="*/ 4926338 h 6460007"/>
                <a:gd name="connsiteX8" fmla="*/ 1219200 w 3133725"/>
                <a:gd name="connsiteY8" fmla="*/ 1678313 h 6460007"/>
                <a:gd name="connsiteX9" fmla="*/ 1457325 w 3133725"/>
                <a:gd name="connsiteY9" fmla="*/ 573413 h 6460007"/>
                <a:gd name="connsiteX10" fmla="*/ 1533525 w 3133725"/>
                <a:gd name="connsiteY10" fmla="*/ 440063 h 6460007"/>
                <a:gd name="connsiteX11" fmla="*/ 1552575 w 3133725"/>
                <a:gd name="connsiteY11" fmla="*/ 411488 h 6460007"/>
                <a:gd name="connsiteX12" fmla="*/ 1657350 w 3133725"/>
                <a:gd name="connsiteY12" fmla="*/ 278138 h 6460007"/>
                <a:gd name="connsiteX13" fmla="*/ 1781175 w 3133725"/>
                <a:gd name="connsiteY13" fmla="*/ 173363 h 6460007"/>
                <a:gd name="connsiteX14" fmla="*/ 1809750 w 3133725"/>
                <a:gd name="connsiteY14" fmla="*/ 135263 h 6460007"/>
                <a:gd name="connsiteX15" fmla="*/ 2038350 w 3133725"/>
                <a:gd name="connsiteY15" fmla="*/ 30488 h 6460007"/>
                <a:gd name="connsiteX16" fmla="*/ 2371725 w 3133725"/>
                <a:gd name="connsiteY16" fmla="*/ 1913 h 6460007"/>
                <a:gd name="connsiteX17" fmla="*/ 2819400 w 3133725"/>
                <a:gd name="connsiteY17" fmla="*/ 78113 h 6460007"/>
                <a:gd name="connsiteX18" fmla="*/ 3133725 w 3133725"/>
                <a:gd name="connsiteY18" fmla="*/ 354338 h 6460007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19200 w 3133725"/>
                <a:gd name="connsiteY7" fmla="*/ 1678313 h 6460007"/>
                <a:gd name="connsiteX8" fmla="*/ 1457325 w 3133725"/>
                <a:gd name="connsiteY8" fmla="*/ 573413 h 6460007"/>
                <a:gd name="connsiteX9" fmla="*/ 1533525 w 3133725"/>
                <a:gd name="connsiteY9" fmla="*/ 440063 h 6460007"/>
                <a:gd name="connsiteX10" fmla="*/ 1552575 w 3133725"/>
                <a:gd name="connsiteY10" fmla="*/ 411488 h 6460007"/>
                <a:gd name="connsiteX11" fmla="*/ 1657350 w 3133725"/>
                <a:gd name="connsiteY11" fmla="*/ 278138 h 6460007"/>
                <a:gd name="connsiteX12" fmla="*/ 1781175 w 3133725"/>
                <a:gd name="connsiteY12" fmla="*/ 173363 h 6460007"/>
                <a:gd name="connsiteX13" fmla="*/ 1809750 w 3133725"/>
                <a:gd name="connsiteY13" fmla="*/ 135263 h 6460007"/>
                <a:gd name="connsiteX14" fmla="*/ 2038350 w 3133725"/>
                <a:gd name="connsiteY14" fmla="*/ 30488 h 6460007"/>
                <a:gd name="connsiteX15" fmla="*/ 2371725 w 3133725"/>
                <a:gd name="connsiteY15" fmla="*/ 1913 h 6460007"/>
                <a:gd name="connsiteX16" fmla="*/ 2819400 w 3133725"/>
                <a:gd name="connsiteY16" fmla="*/ 78113 h 6460007"/>
                <a:gd name="connsiteX17" fmla="*/ 3133725 w 3133725"/>
                <a:gd name="connsiteY17" fmla="*/ 354338 h 6460007"/>
                <a:gd name="connsiteX0" fmla="*/ 0 w 3133725"/>
                <a:gd name="connsiteY0" fmla="*/ 6450338 h 6663481"/>
                <a:gd name="connsiteX1" fmla="*/ 485775 w 3133725"/>
                <a:gd name="connsiteY1" fmla="*/ 6459863 h 6663481"/>
                <a:gd name="connsiteX2" fmla="*/ 685800 w 3133725"/>
                <a:gd name="connsiteY2" fmla="*/ 6450338 h 6663481"/>
                <a:gd name="connsiteX3" fmla="*/ 809625 w 3133725"/>
                <a:gd name="connsiteY3" fmla="*/ 6402713 h 6663481"/>
                <a:gd name="connsiteX4" fmla="*/ 838200 w 3133725"/>
                <a:gd name="connsiteY4" fmla="*/ 6383663 h 6663481"/>
                <a:gd name="connsiteX5" fmla="*/ 923925 w 3133725"/>
                <a:gd name="connsiteY5" fmla="*/ 6297938 h 6663481"/>
                <a:gd name="connsiteX6" fmla="*/ 1219200 w 3133725"/>
                <a:gd name="connsiteY6" fmla="*/ 1678313 h 6663481"/>
                <a:gd name="connsiteX7" fmla="*/ 1457325 w 3133725"/>
                <a:gd name="connsiteY7" fmla="*/ 573413 h 6663481"/>
                <a:gd name="connsiteX8" fmla="*/ 1533525 w 3133725"/>
                <a:gd name="connsiteY8" fmla="*/ 440063 h 6663481"/>
                <a:gd name="connsiteX9" fmla="*/ 1552575 w 3133725"/>
                <a:gd name="connsiteY9" fmla="*/ 411488 h 6663481"/>
                <a:gd name="connsiteX10" fmla="*/ 1657350 w 3133725"/>
                <a:gd name="connsiteY10" fmla="*/ 278138 h 6663481"/>
                <a:gd name="connsiteX11" fmla="*/ 1781175 w 3133725"/>
                <a:gd name="connsiteY11" fmla="*/ 173363 h 6663481"/>
                <a:gd name="connsiteX12" fmla="*/ 1809750 w 3133725"/>
                <a:gd name="connsiteY12" fmla="*/ 135263 h 6663481"/>
                <a:gd name="connsiteX13" fmla="*/ 2038350 w 3133725"/>
                <a:gd name="connsiteY13" fmla="*/ 30488 h 6663481"/>
                <a:gd name="connsiteX14" fmla="*/ 2371725 w 3133725"/>
                <a:gd name="connsiteY14" fmla="*/ 1913 h 6663481"/>
                <a:gd name="connsiteX15" fmla="*/ 2819400 w 3133725"/>
                <a:gd name="connsiteY15" fmla="*/ 78113 h 6663481"/>
                <a:gd name="connsiteX16" fmla="*/ 3133725 w 3133725"/>
                <a:gd name="connsiteY16" fmla="*/ 354338 h 6663481"/>
                <a:gd name="connsiteX0" fmla="*/ 0 w 3133725"/>
                <a:gd name="connsiteY0" fmla="*/ 6450338 h 6670898"/>
                <a:gd name="connsiteX1" fmla="*/ 485775 w 3133725"/>
                <a:gd name="connsiteY1" fmla="*/ 6459863 h 6670898"/>
                <a:gd name="connsiteX2" fmla="*/ 685800 w 3133725"/>
                <a:gd name="connsiteY2" fmla="*/ 6450338 h 6670898"/>
                <a:gd name="connsiteX3" fmla="*/ 809625 w 3133725"/>
                <a:gd name="connsiteY3" fmla="*/ 6402713 h 6670898"/>
                <a:gd name="connsiteX4" fmla="*/ 923925 w 3133725"/>
                <a:gd name="connsiteY4" fmla="*/ 6297938 h 6670898"/>
                <a:gd name="connsiteX5" fmla="*/ 1219200 w 3133725"/>
                <a:gd name="connsiteY5" fmla="*/ 1678313 h 6670898"/>
                <a:gd name="connsiteX6" fmla="*/ 1457325 w 3133725"/>
                <a:gd name="connsiteY6" fmla="*/ 573413 h 6670898"/>
                <a:gd name="connsiteX7" fmla="*/ 1533525 w 3133725"/>
                <a:gd name="connsiteY7" fmla="*/ 440063 h 6670898"/>
                <a:gd name="connsiteX8" fmla="*/ 1552575 w 3133725"/>
                <a:gd name="connsiteY8" fmla="*/ 411488 h 6670898"/>
                <a:gd name="connsiteX9" fmla="*/ 1657350 w 3133725"/>
                <a:gd name="connsiteY9" fmla="*/ 278138 h 6670898"/>
                <a:gd name="connsiteX10" fmla="*/ 1781175 w 3133725"/>
                <a:gd name="connsiteY10" fmla="*/ 173363 h 6670898"/>
                <a:gd name="connsiteX11" fmla="*/ 1809750 w 3133725"/>
                <a:gd name="connsiteY11" fmla="*/ 135263 h 6670898"/>
                <a:gd name="connsiteX12" fmla="*/ 2038350 w 3133725"/>
                <a:gd name="connsiteY12" fmla="*/ 30488 h 6670898"/>
                <a:gd name="connsiteX13" fmla="*/ 2371725 w 3133725"/>
                <a:gd name="connsiteY13" fmla="*/ 1913 h 6670898"/>
                <a:gd name="connsiteX14" fmla="*/ 2819400 w 3133725"/>
                <a:gd name="connsiteY14" fmla="*/ 78113 h 6670898"/>
                <a:gd name="connsiteX15" fmla="*/ 3133725 w 3133725"/>
                <a:gd name="connsiteY15" fmla="*/ 354338 h 6670898"/>
                <a:gd name="connsiteX0" fmla="*/ 0 w 3133725"/>
                <a:gd name="connsiteY0" fmla="*/ 6450338 h 6688556"/>
                <a:gd name="connsiteX1" fmla="*/ 485775 w 3133725"/>
                <a:gd name="connsiteY1" fmla="*/ 6459863 h 6688556"/>
                <a:gd name="connsiteX2" fmla="*/ 685800 w 3133725"/>
                <a:gd name="connsiteY2" fmla="*/ 6450338 h 6688556"/>
                <a:gd name="connsiteX3" fmla="*/ 923925 w 3133725"/>
                <a:gd name="connsiteY3" fmla="*/ 6297938 h 6688556"/>
                <a:gd name="connsiteX4" fmla="*/ 1219200 w 3133725"/>
                <a:gd name="connsiteY4" fmla="*/ 1678313 h 6688556"/>
                <a:gd name="connsiteX5" fmla="*/ 1457325 w 3133725"/>
                <a:gd name="connsiteY5" fmla="*/ 573413 h 6688556"/>
                <a:gd name="connsiteX6" fmla="*/ 1533525 w 3133725"/>
                <a:gd name="connsiteY6" fmla="*/ 440063 h 6688556"/>
                <a:gd name="connsiteX7" fmla="*/ 1552575 w 3133725"/>
                <a:gd name="connsiteY7" fmla="*/ 411488 h 6688556"/>
                <a:gd name="connsiteX8" fmla="*/ 1657350 w 3133725"/>
                <a:gd name="connsiteY8" fmla="*/ 278138 h 6688556"/>
                <a:gd name="connsiteX9" fmla="*/ 1781175 w 3133725"/>
                <a:gd name="connsiteY9" fmla="*/ 173363 h 6688556"/>
                <a:gd name="connsiteX10" fmla="*/ 1809750 w 3133725"/>
                <a:gd name="connsiteY10" fmla="*/ 135263 h 6688556"/>
                <a:gd name="connsiteX11" fmla="*/ 2038350 w 3133725"/>
                <a:gd name="connsiteY11" fmla="*/ 30488 h 6688556"/>
                <a:gd name="connsiteX12" fmla="*/ 2371725 w 3133725"/>
                <a:gd name="connsiteY12" fmla="*/ 1913 h 6688556"/>
                <a:gd name="connsiteX13" fmla="*/ 2819400 w 3133725"/>
                <a:gd name="connsiteY13" fmla="*/ 78113 h 6688556"/>
                <a:gd name="connsiteX14" fmla="*/ 3133725 w 3133725"/>
                <a:gd name="connsiteY14" fmla="*/ 354338 h 6688556"/>
                <a:gd name="connsiteX0" fmla="*/ 0 w 3133725"/>
                <a:gd name="connsiteY0" fmla="*/ 6450338 h 6692718"/>
                <a:gd name="connsiteX1" fmla="*/ 485775 w 3133725"/>
                <a:gd name="connsiteY1" fmla="*/ 6459863 h 6692718"/>
                <a:gd name="connsiteX2" fmla="*/ 923925 w 3133725"/>
                <a:gd name="connsiteY2" fmla="*/ 6297938 h 6692718"/>
                <a:gd name="connsiteX3" fmla="*/ 1219200 w 3133725"/>
                <a:gd name="connsiteY3" fmla="*/ 1678313 h 6692718"/>
                <a:gd name="connsiteX4" fmla="*/ 1457325 w 3133725"/>
                <a:gd name="connsiteY4" fmla="*/ 573413 h 6692718"/>
                <a:gd name="connsiteX5" fmla="*/ 1533525 w 3133725"/>
                <a:gd name="connsiteY5" fmla="*/ 440063 h 6692718"/>
                <a:gd name="connsiteX6" fmla="*/ 1552575 w 3133725"/>
                <a:gd name="connsiteY6" fmla="*/ 411488 h 6692718"/>
                <a:gd name="connsiteX7" fmla="*/ 1657350 w 3133725"/>
                <a:gd name="connsiteY7" fmla="*/ 278138 h 6692718"/>
                <a:gd name="connsiteX8" fmla="*/ 1781175 w 3133725"/>
                <a:gd name="connsiteY8" fmla="*/ 173363 h 6692718"/>
                <a:gd name="connsiteX9" fmla="*/ 1809750 w 3133725"/>
                <a:gd name="connsiteY9" fmla="*/ 135263 h 6692718"/>
                <a:gd name="connsiteX10" fmla="*/ 2038350 w 3133725"/>
                <a:gd name="connsiteY10" fmla="*/ 30488 h 6692718"/>
                <a:gd name="connsiteX11" fmla="*/ 2371725 w 3133725"/>
                <a:gd name="connsiteY11" fmla="*/ 1913 h 6692718"/>
                <a:gd name="connsiteX12" fmla="*/ 2819400 w 3133725"/>
                <a:gd name="connsiteY12" fmla="*/ 78113 h 6692718"/>
                <a:gd name="connsiteX13" fmla="*/ 3133725 w 3133725"/>
                <a:gd name="connsiteY13" fmla="*/ 354338 h 6692718"/>
                <a:gd name="connsiteX0" fmla="*/ 0 w 3133725"/>
                <a:gd name="connsiteY0" fmla="*/ 6450338 h 6687301"/>
                <a:gd name="connsiteX1" fmla="*/ 923925 w 3133725"/>
                <a:gd name="connsiteY1" fmla="*/ 6297938 h 6687301"/>
                <a:gd name="connsiteX2" fmla="*/ 1219200 w 3133725"/>
                <a:gd name="connsiteY2" fmla="*/ 1678313 h 6687301"/>
                <a:gd name="connsiteX3" fmla="*/ 1457325 w 3133725"/>
                <a:gd name="connsiteY3" fmla="*/ 573413 h 6687301"/>
                <a:gd name="connsiteX4" fmla="*/ 1533525 w 3133725"/>
                <a:gd name="connsiteY4" fmla="*/ 440063 h 6687301"/>
                <a:gd name="connsiteX5" fmla="*/ 1552575 w 3133725"/>
                <a:gd name="connsiteY5" fmla="*/ 411488 h 6687301"/>
                <a:gd name="connsiteX6" fmla="*/ 1657350 w 3133725"/>
                <a:gd name="connsiteY6" fmla="*/ 278138 h 6687301"/>
                <a:gd name="connsiteX7" fmla="*/ 1781175 w 3133725"/>
                <a:gd name="connsiteY7" fmla="*/ 173363 h 6687301"/>
                <a:gd name="connsiteX8" fmla="*/ 1809750 w 3133725"/>
                <a:gd name="connsiteY8" fmla="*/ 135263 h 6687301"/>
                <a:gd name="connsiteX9" fmla="*/ 2038350 w 3133725"/>
                <a:gd name="connsiteY9" fmla="*/ 30488 h 6687301"/>
                <a:gd name="connsiteX10" fmla="*/ 2371725 w 3133725"/>
                <a:gd name="connsiteY10" fmla="*/ 1913 h 6687301"/>
                <a:gd name="connsiteX11" fmla="*/ 2819400 w 3133725"/>
                <a:gd name="connsiteY11" fmla="*/ 78113 h 6687301"/>
                <a:gd name="connsiteX12" fmla="*/ 3133725 w 3133725"/>
                <a:gd name="connsiteY12" fmla="*/ 354338 h 6687301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533525 w 3133725"/>
                <a:gd name="connsiteY4" fmla="*/ 440063 h 6450338"/>
                <a:gd name="connsiteX5" fmla="*/ 1552575 w 3133725"/>
                <a:gd name="connsiteY5" fmla="*/ 411488 h 6450338"/>
                <a:gd name="connsiteX6" fmla="*/ 1657350 w 3133725"/>
                <a:gd name="connsiteY6" fmla="*/ 278138 h 6450338"/>
                <a:gd name="connsiteX7" fmla="*/ 1781175 w 3133725"/>
                <a:gd name="connsiteY7" fmla="*/ 173363 h 6450338"/>
                <a:gd name="connsiteX8" fmla="*/ 1809750 w 3133725"/>
                <a:gd name="connsiteY8" fmla="*/ 135263 h 6450338"/>
                <a:gd name="connsiteX9" fmla="*/ 2038350 w 3133725"/>
                <a:gd name="connsiteY9" fmla="*/ 30488 h 6450338"/>
                <a:gd name="connsiteX10" fmla="*/ 2371725 w 3133725"/>
                <a:gd name="connsiteY10" fmla="*/ 1913 h 6450338"/>
                <a:gd name="connsiteX11" fmla="*/ 2819400 w 3133725"/>
                <a:gd name="connsiteY11" fmla="*/ 78113 h 6450338"/>
                <a:gd name="connsiteX12" fmla="*/ 3133725 w 3133725"/>
                <a:gd name="connsiteY12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533525 w 3133725"/>
                <a:gd name="connsiteY4" fmla="*/ 440063 h 6450338"/>
                <a:gd name="connsiteX5" fmla="*/ 1657350 w 3133725"/>
                <a:gd name="connsiteY5" fmla="*/ 278138 h 6450338"/>
                <a:gd name="connsiteX6" fmla="*/ 1781175 w 3133725"/>
                <a:gd name="connsiteY6" fmla="*/ 173363 h 6450338"/>
                <a:gd name="connsiteX7" fmla="*/ 1809750 w 3133725"/>
                <a:gd name="connsiteY7" fmla="*/ 135263 h 6450338"/>
                <a:gd name="connsiteX8" fmla="*/ 2038350 w 3133725"/>
                <a:gd name="connsiteY8" fmla="*/ 30488 h 6450338"/>
                <a:gd name="connsiteX9" fmla="*/ 2371725 w 3133725"/>
                <a:gd name="connsiteY9" fmla="*/ 1913 h 6450338"/>
                <a:gd name="connsiteX10" fmla="*/ 2819400 w 3133725"/>
                <a:gd name="connsiteY10" fmla="*/ 78113 h 6450338"/>
                <a:gd name="connsiteX11" fmla="*/ 3133725 w 3133725"/>
                <a:gd name="connsiteY11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657350 w 3133725"/>
                <a:gd name="connsiteY4" fmla="*/ 278138 h 6450338"/>
                <a:gd name="connsiteX5" fmla="*/ 1781175 w 3133725"/>
                <a:gd name="connsiteY5" fmla="*/ 173363 h 6450338"/>
                <a:gd name="connsiteX6" fmla="*/ 1809750 w 3133725"/>
                <a:gd name="connsiteY6" fmla="*/ 135263 h 6450338"/>
                <a:gd name="connsiteX7" fmla="*/ 2038350 w 3133725"/>
                <a:gd name="connsiteY7" fmla="*/ 30488 h 6450338"/>
                <a:gd name="connsiteX8" fmla="*/ 2371725 w 3133725"/>
                <a:gd name="connsiteY8" fmla="*/ 1913 h 6450338"/>
                <a:gd name="connsiteX9" fmla="*/ 2819400 w 3133725"/>
                <a:gd name="connsiteY9" fmla="*/ 78113 h 6450338"/>
                <a:gd name="connsiteX10" fmla="*/ 3133725 w 3133725"/>
                <a:gd name="connsiteY10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781175 w 3133725"/>
                <a:gd name="connsiteY4" fmla="*/ 173363 h 6450338"/>
                <a:gd name="connsiteX5" fmla="*/ 1809750 w 3133725"/>
                <a:gd name="connsiteY5" fmla="*/ 135263 h 6450338"/>
                <a:gd name="connsiteX6" fmla="*/ 2038350 w 3133725"/>
                <a:gd name="connsiteY6" fmla="*/ 30488 h 6450338"/>
                <a:gd name="connsiteX7" fmla="*/ 2371725 w 3133725"/>
                <a:gd name="connsiteY7" fmla="*/ 1913 h 6450338"/>
                <a:gd name="connsiteX8" fmla="*/ 2819400 w 3133725"/>
                <a:gd name="connsiteY8" fmla="*/ 78113 h 6450338"/>
                <a:gd name="connsiteX9" fmla="*/ 3133725 w 3133725"/>
                <a:gd name="connsiteY9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781175 w 3133725"/>
                <a:gd name="connsiteY3" fmla="*/ 173363 h 6450338"/>
                <a:gd name="connsiteX4" fmla="*/ 1809750 w 3133725"/>
                <a:gd name="connsiteY4" fmla="*/ 135263 h 6450338"/>
                <a:gd name="connsiteX5" fmla="*/ 2038350 w 3133725"/>
                <a:gd name="connsiteY5" fmla="*/ 30488 h 6450338"/>
                <a:gd name="connsiteX6" fmla="*/ 2371725 w 3133725"/>
                <a:gd name="connsiteY6" fmla="*/ 1913 h 6450338"/>
                <a:gd name="connsiteX7" fmla="*/ 2819400 w 3133725"/>
                <a:gd name="connsiteY7" fmla="*/ 78113 h 6450338"/>
                <a:gd name="connsiteX8" fmla="*/ 3133725 w 3133725"/>
                <a:gd name="connsiteY8" fmla="*/ 354338 h 6450338"/>
                <a:gd name="connsiteX0" fmla="*/ 0 w 3133725"/>
                <a:gd name="connsiteY0" fmla="*/ 6451331 h 6451331"/>
                <a:gd name="connsiteX1" fmla="*/ 1114425 w 3133725"/>
                <a:gd name="connsiteY1" fmla="*/ 5527406 h 6451331"/>
                <a:gd name="connsiteX2" fmla="*/ 1219200 w 3133725"/>
                <a:gd name="connsiteY2" fmla="*/ 1679306 h 6451331"/>
                <a:gd name="connsiteX3" fmla="*/ 1781175 w 3133725"/>
                <a:gd name="connsiteY3" fmla="*/ 174356 h 6451331"/>
                <a:gd name="connsiteX4" fmla="*/ 2038350 w 3133725"/>
                <a:gd name="connsiteY4" fmla="*/ 31481 h 6451331"/>
                <a:gd name="connsiteX5" fmla="*/ 2371725 w 3133725"/>
                <a:gd name="connsiteY5" fmla="*/ 2906 h 6451331"/>
                <a:gd name="connsiteX6" fmla="*/ 2819400 w 3133725"/>
                <a:gd name="connsiteY6" fmla="*/ 79106 h 6451331"/>
                <a:gd name="connsiteX7" fmla="*/ 3133725 w 3133725"/>
                <a:gd name="connsiteY7" fmla="*/ 355331 h 6451331"/>
                <a:gd name="connsiteX0" fmla="*/ 0 w 3133725"/>
                <a:gd name="connsiteY0" fmla="*/ 6553873 h 6553873"/>
                <a:gd name="connsiteX1" fmla="*/ 1114425 w 3133725"/>
                <a:gd name="connsiteY1" fmla="*/ 5629948 h 6553873"/>
                <a:gd name="connsiteX2" fmla="*/ 1219200 w 3133725"/>
                <a:gd name="connsiteY2" fmla="*/ 1781848 h 6553873"/>
                <a:gd name="connsiteX3" fmla="*/ 2038350 w 3133725"/>
                <a:gd name="connsiteY3" fmla="*/ 134023 h 6553873"/>
                <a:gd name="connsiteX4" fmla="*/ 2371725 w 3133725"/>
                <a:gd name="connsiteY4" fmla="*/ 105448 h 6553873"/>
                <a:gd name="connsiteX5" fmla="*/ 2819400 w 3133725"/>
                <a:gd name="connsiteY5" fmla="*/ 181648 h 6553873"/>
                <a:gd name="connsiteX6" fmla="*/ 3133725 w 3133725"/>
                <a:gd name="connsiteY6" fmla="*/ 457873 h 6553873"/>
                <a:gd name="connsiteX0" fmla="*/ 0 w 3133725"/>
                <a:gd name="connsiteY0" fmla="*/ 6465549 h 6465549"/>
                <a:gd name="connsiteX1" fmla="*/ 1114425 w 3133725"/>
                <a:gd name="connsiteY1" fmla="*/ 5541624 h 6465549"/>
                <a:gd name="connsiteX2" fmla="*/ 1219200 w 3133725"/>
                <a:gd name="connsiteY2" fmla="*/ 1693524 h 6465549"/>
                <a:gd name="connsiteX3" fmla="*/ 1600200 w 3133725"/>
                <a:gd name="connsiteY3" fmla="*/ 388599 h 6465549"/>
                <a:gd name="connsiteX4" fmla="*/ 2371725 w 3133725"/>
                <a:gd name="connsiteY4" fmla="*/ 17124 h 6465549"/>
                <a:gd name="connsiteX5" fmla="*/ 2819400 w 3133725"/>
                <a:gd name="connsiteY5" fmla="*/ 93324 h 6465549"/>
                <a:gd name="connsiteX6" fmla="*/ 3133725 w 3133725"/>
                <a:gd name="connsiteY6" fmla="*/ 369549 h 6465549"/>
                <a:gd name="connsiteX0" fmla="*/ 0 w 3133725"/>
                <a:gd name="connsiteY0" fmla="*/ 6402790 h 6402790"/>
                <a:gd name="connsiteX1" fmla="*/ 1114425 w 3133725"/>
                <a:gd name="connsiteY1" fmla="*/ 5478865 h 6402790"/>
                <a:gd name="connsiteX2" fmla="*/ 1219200 w 3133725"/>
                <a:gd name="connsiteY2" fmla="*/ 1630765 h 6402790"/>
                <a:gd name="connsiteX3" fmla="*/ 1600200 w 3133725"/>
                <a:gd name="connsiteY3" fmla="*/ 325840 h 6402790"/>
                <a:gd name="connsiteX4" fmla="*/ 2171700 w 3133725"/>
                <a:gd name="connsiteY4" fmla="*/ 40090 h 6402790"/>
                <a:gd name="connsiteX5" fmla="*/ 2819400 w 3133725"/>
                <a:gd name="connsiteY5" fmla="*/ 30565 h 6402790"/>
                <a:gd name="connsiteX6" fmla="*/ 3133725 w 3133725"/>
                <a:gd name="connsiteY6" fmla="*/ 306790 h 6402790"/>
                <a:gd name="connsiteX0" fmla="*/ 0 w 3133725"/>
                <a:gd name="connsiteY0" fmla="*/ 6391985 h 6391985"/>
                <a:gd name="connsiteX1" fmla="*/ 1114425 w 3133725"/>
                <a:gd name="connsiteY1" fmla="*/ 5468060 h 6391985"/>
                <a:gd name="connsiteX2" fmla="*/ 1219200 w 3133725"/>
                <a:gd name="connsiteY2" fmla="*/ 1619960 h 6391985"/>
                <a:gd name="connsiteX3" fmla="*/ 1600200 w 3133725"/>
                <a:gd name="connsiteY3" fmla="*/ 315035 h 6391985"/>
                <a:gd name="connsiteX4" fmla="*/ 2171700 w 3133725"/>
                <a:gd name="connsiteY4" fmla="*/ 29285 h 6391985"/>
                <a:gd name="connsiteX5" fmla="*/ 2819400 w 3133725"/>
                <a:gd name="connsiteY5" fmla="*/ 19760 h 6391985"/>
                <a:gd name="connsiteX6" fmla="*/ 3133725 w 3133725"/>
                <a:gd name="connsiteY6" fmla="*/ 295985 h 6391985"/>
                <a:gd name="connsiteX0" fmla="*/ 0 w 3133725"/>
                <a:gd name="connsiteY0" fmla="*/ 6382970 h 6382970"/>
                <a:gd name="connsiteX1" fmla="*/ 1114425 w 3133725"/>
                <a:gd name="connsiteY1" fmla="*/ 5459045 h 6382970"/>
                <a:gd name="connsiteX2" fmla="*/ 1219200 w 3133725"/>
                <a:gd name="connsiteY2" fmla="*/ 1610945 h 6382970"/>
                <a:gd name="connsiteX3" fmla="*/ 1600200 w 3133725"/>
                <a:gd name="connsiteY3" fmla="*/ 306020 h 6382970"/>
                <a:gd name="connsiteX4" fmla="*/ 2114550 w 3133725"/>
                <a:gd name="connsiteY4" fmla="*/ 58370 h 6382970"/>
                <a:gd name="connsiteX5" fmla="*/ 2819400 w 3133725"/>
                <a:gd name="connsiteY5" fmla="*/ 10745 h 6382970"/>
                <a:gd name="connsiteX6" fmla="*/ 3133725 w 3133725"/>
                <a:gd name="connsiteY6" fmla="*/ 286970 h 6382970"/>
                <a:gd name="connsiteX0" fmla="*/ 0 w 3133725"/>
                <a:gd name="connsiteY0" fmla="*/ 6386861 h 6386861"/>
                <a:gd name="connsiteX1" fmla="*/ 1114425 w 3133725"/>
                <a:gd name="connsiteY1" fmla="*/ 5462936 h 6386861"/>
                <a:gd name="connsiteX2" fmla="*/ 1219200 w 3133725"/>
                <a:gd name="connsiteY2" fmla="*/ 1614836 h 6386861"/>
                <a:gd name="connsiteX3" fmla="*/ 1600200 w 3133725"/>
                <a:gd name="connsiteY3" fmla="*/ 309911 h 6386861"/>
                <a:gd name="connsiteX4" fmla="*/ 2114550 w 3133725"/>
                <a:gd name="connsiteY4" fmla="*/ 62261 h 6386861"/>
                <a:gd name="connsiteX5" fmla="*/ 2819400 w 3133725"/>
                <a:gd name="connsiteY5" fmla="*/ 14636 h 6386861"/>
                <a:gd name="connsiteX6" fmla="*/ 3133725 w 3133725"/>
                <a:gd name="connsiteY6" fmla="*/ 290861 h 6386861"/>
                <a:gd name="connsiteX0" fmla="*/ 0 w 3133725"/>
                <a:gd name="connsiteY0" fmla="*/ 6386861 h 6386861"/>
                <a:gd name="connsiteX1" fmla="*/ 1114425 w 3133725"/>
                <a:gd name="connsiteY1" fmla="*/ 5462936 h 6386861"/>
                <a:gd name="connsiteX2" fmla="*/ 1219200 w 3133725"/>
                <a:gd name="connsiteY2" fmla="*/ 1614836 h 6386861"/>
                <a:gd name="connsiteX3" fmla="*/ 1600200 w 3133725"/>
                <a:gd name="connsiteY3" fmla="*/ 309911 h 6386861"/>
                <a:gd name="connsiteX4" fmla="*/ 2114550 w 3133725"/>
                <a:gd name="connsiteY4" fmla="*/ 62261 h 6386861"/>
                <a:gd name="connsiteX5" fmla="*/ 2819400 w 3133725"/>
                <a:gd name="connsiteY5" fmla="*/ 14636 h 6386861"/>
                <a:gd name="connsiteX6" fmla="*/ 3133725 w 3133725"/>
                <a:gd name="connsiteY6" fmla="*/ 290861 h 6386861"/>
                <a:gd name="connsiteX0" fmla="*/ 0 w 3133725"/>
                <a:gd name="connsiteY0" fmla="*/ 6398010 h 6398010"/>
                <a:gd name="connsiteX1" fmla="*/ 1114425 w 3133725"/>
                <a:gd name="connsiteY1" fmla="*/ 5474085 h 6398010"/>
                <a:gd name="connsiteX2" fmla="*/ 1219200 w 3133725"/>
                <a:gd name="connsiteY2" fmla="*/ 1625985 h 6398010"/>
                <a:gd name="connsiteX3" fmla="*/ 1466850 w 3133725"/>
                <a:gd name="connsiteY3" fmla="*/ 568710 h 6398010"/>
                <a:gd name="connsiteX4" fmla="*/ 2114550 w 3133725"/>
                <a:gd name="connsiteY4" fmla="*/ 73410 h 6398010"/>
                <a:gd name="connsiteX5" fmla="*/ 2819400 w 3133725"/>
                <a:gd name="connsiteY5" fmla="*/ 25785 h 6398010"/>
                <a:gd name="connsiteX6" fmla="*/ 3133725 w 3133725"/>
                <a:gd name="connsiteY6" fmla="*/ 302010 h 639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3725" h="6398010">
                  <a:moveTo>
                    <a:pt x="0" y="6398010"/>
                  </a:moveTo>
                  <a:cubicBezTo>
                    <a:pt x="192484" y="6366260"/>
                    <a:pt x="911225" y="6269422"/>
                    <a:pt x="1114425" y="5474085"/>
                  </a:cubicBezTo>
                  <a:cubicBezTo>
                    <a:pt x="1317625" y="4678748"/>
                    <a:pt x="1160463" y="2443548"/>
                    <a:pt x="1219200" y="1625985"/>
                  </a:cubicBezTo>
                  <a:cubicBezTo>
                    <a:pt x="1277938" y="808423"/>
                    <a:pt x="1317625" y="827473"/>
                    <a:pt x="1466850" y="568710"/>
                  </a:cubicBezTo>
                  <a:cubicBezTo>
                    <a:pt x="1616075" y="309947"/>
                    <a:pt x="1889125" y="163897"/>
                    <a:pt x="2114550" y="73410"/>
                  </a:cubicBezTo>
                  <a:cubicBezTo>
                    <a:pt x="2339975" y="-17077"/>
                    <a:pt x="2649538" y="-12315"/>
                    <a:pt x="2819400" y="25785"/>
                  </a:cubicBezTo>
                  <a:cubicBezTo>
                    <a:pt x="2989263" y="63885"/>
                    <a:pt x="3101975" y="258354"/>
                    <a:pt x="3133725" y="302010"/>
                  </a:cubicBezTo>
                </a:path>
              </a:pathLst>
            </a:custGeom>
            <a:noFill/>
            <a:ln w="5715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3563" y="6466096"/>
              <a:ext cx="2596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Продолжение страницы</a:t>
              </a:r>
              <a:endPara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93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4145" y="685800"/>
            <a:ext cx="9419048" cy="1752599"/>
          </a:xfrm>
        </p:spPr>
        <p:txBody>
          <a:bodyPr/>
          <a:lstStyle/>
          <a:p>
            <a:r>
              <a:rPr lang="ru-RU" dirty="0" smtClean="0"/>
              <a:t>Пример №2, запрос «</a:t>
            </a:r>
            <a:r>
              <a:rPr lang="ru-RU" dirty="0" err="1" smtClean="0"/>
              <a:t>брекеты</a:t>
            </a:r>
            <a:r>
              <a:rPr lang="ru-RU" dirty="0" smtClean="0"/>
              <a:t> </a:t>
            </a:r>
            <a:r>
              <a:rPr lang="en-US" dirty="0" smtClean="0"/>
              <a:t>Incognito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145" y="2957671"/>
            <a:ext cx="9419048" cy="2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54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1"/>
            <a:ext cx="5928163" cy="468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52" y="1595656"/>
            <a:ext cx="5853248" cy="4745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3845" y="194733"/>
            <a:ext cx="8438622" cy="829733"/>
          </a:xfrm>
        </p:spPr>
        <p:txBody>
          <a:bodyPr/>
          <a:lstStyle/>
          <a:p>
            <a:r>
              <a:rPr lang="ru-RU" dirty="0"/>
              <a:t>Где закажем?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7825" y="112395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САЙТ №1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8675" y="1047750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САЙТ №2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08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2204" y="642550"/>
            <a:ext cx="7340665" cy="1293341"/>
          </a:xfrm>
        </p:spPr>
        <p:txBody>
          <a:bodyPr/>
          <a:lstStyle/>
          <a:p>
            <a:r>
              <a:rPr lang="ru-RU" dirty="0" smtClean="0"/>
              <a:t>Содержание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067" y="2413001"/>
            <a:ext cx="9776940" cy="353471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Продающие страницы для медицинских сайтов.</a:t>
            </a:r>
            <a:endParaRPr lang="ru-RU" sz="3200" dirty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Анализ эффективности рекламы через динамический </a:t>
            </a:r>
            <a:r>
              <a:rPr lang="en-US" sz="3200" dirty="0"/>
              <a:t>Call Tracking</a:t>
            </a:r>
            <a:r>
              <a:rPr lang="ru-RU" sz="3200" dirty="0" smtClean="0"/>
              <a:t>.</a:t>
            </a:r>
            <a:endParaRPr lang="ru-RU" sz="3200" dirty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Боремся за каждого потенциального пациента (секреты).</a:t>
            </a:r>
            <a:endParaRPr lang="ru-RU" sz="3200" dirty="0"/>
          </a:p>
          <a:p>
            <a:pPr marL="457200" indent="-457200">
              <a:buFont typeface="+mj-lt"/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68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2D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-18272"/>
            <a:ext cx="460116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30" y="0"/>
            <a:ext cx="4601169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077706" y="142875"/>
            <a:ext cx="5685293" cy="6029326"/>
            <a:chOff x="3487281" y="114300"/>
            <a:chExt cx="5685293" cy="6743701"/>
          </a:xfrm>
        </p:grpSpPr>
        <p:sp>
          <p:nvSpPr>
            <p:cNvPr id="8" name="Полилиния 7"/>
            <p:cNvSpPr/>
            <p:nvPr/>
          </p:nvSpPr>
          <p:spPr>
            <a:xfrm>
              <a:off x="6038849" y="114300"/>
              <a:ext cx="3133725" cy="6600825"/>
            </a:xfrm>
            <a:custGeom>
              <a:avLst/>
              <a:gdLst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133475 w 3134056"/>
                <a:gd name="connsiteY7" fmla="*/ 5638800 h 6486669"/>
                <a:gd name="connsiteX8" fmla="*/ 1152525 w 3134056"/>
                <a:gd name="connsiteY8" fmla="*/ 5534025 h 6486669"/>
                <a:gd name="connsiteX9" fmla="*/ 1228725 w 3134056"/>
                <a:gd name="connsiteY9" fmla="*/ 4953000 h 6486669"/>
                <a:gd name="connsiteX10" fmla="*/ 1228725 w 3134056"/>
                <a:gd name="connsiteY10" fmla="*/ 3581400 h 6486669"/>
                <a:gd name="connsiteX11" fmla="*/ 1219200 w 3134056"/>
                <a:gd name="connsiteY11" fmla="*/ 3181350 h 6486669"/>
                <a:gd name="connsiteX12" fmla="*/ 1181100 w 3134056"/>
                <a:gd name="connsiteY12" fmla="*/ 2695575 h 6486669"/>
                <a:gd name="connsiteX13" fmla="*/ 1219200 w 3134056"/>
                <a:gd name="connsiteY13" fmla="*/ 1704975 h 6486669"/>
                <a:gd name="connsiteX14" fmla="*/ 1228725 w 3134056"/>
                <a:gd name="connsiteY14" fmla="*/ 1638300 h 6486669"/>
                <a:gd name="connsiteX15" fmla="*/ 1276350 w 3134056"/>
                <a:gd name="connsiteY15" fmla="*/ 1371600 h 6486669"/>
                <a:gd name="connsiteX16" fmla="*/ 1343025 w 3134056"/>
                <a:gd name="connsiteY16" fmla="*/ 1038225 h 6486669"/>
                <a:gd name="connsiteX17" fmla="*/ 1352550 w 3134056"/>
                <a:gd name="connsiteY17" fmla="*/ 1000125 h 6486669"/>
                <a:gd name="connsiteX18" fmla="*/ 1390650 w 3134056"/>
                <a:gd name="connsiteY18" fmla="*/ 809625 h 6486669"/>
                <a:gd name="connsiteX19" fmla="*/ 1457325 w 3134056"/>
                <a:gd name="connsiteY19" fmla="*/ 600075 h 6486669"/>
                <a:gd name="connsiteX20" fmla="*/ 1533525 w 3134056"/>
                <a:gd name="connsiteY20" fmla="*/ 466725 h 6486669"/>
                <a:gd name="connsiteX21" fmla="*/ 1552575 w 3134056"/>
                <a:gd name="connsiteY21" fmla="*/ 438150 h 6486669"/>
                <a:gd name="connsiteX22" fmla="*/ 1657350 w 3134056"/>
                <a:gd name="connsiteY22" fmla="*/ 304800 h 6486669"/>
                <a:gd name="connsiteX23" fmla="*/ 1781175 w 3134056"/>
                <a:gd name="connsiteY23" fmla="*/ 200025 h 6486669"/>
                <a:gd name="connsiteX24" fmla="*/ 1809750 w 3134056"/>
                <a:gd name="connsiteY24" fmla="*/ 161925 h 6486669"/>
                <a:gd name="connsiteX25" fmla="*/ 2038350 w 3134056"/>
                <a:gd name="connsiteY25" fmla="*/ 57150 h 6486669"/>
                <a:gd name="connsiteX26" fmla="*/ 2371725 w 3134056"/>
                <a:gd name="connsiteY26" fmla="*/ 28575 h 6486669"/>
                <a:gd name="connsiteX27" fmla="*/ 2495550 w 3134056"/>
                <a:gd name="connsiteY27" fmla="*/ 9525 h 6486669"/>
                <a:gd name="connsiteX28" fmla="*/ 2600325 w 3134056"/>
                <a:gd name="connsiteY28" fmla="*/ 0 h 6486669"/>
                <a:gd name="connsiteX29" fmla="*/ 2724150 w 3134056"/>
                <a:gd name="connsiteY29" fmla="*/ 9525 h 6486669"/>
                <a:gd name="connsiteX30" fmla="*/ 2981325 w 3134056"/>
                <a:gd name="connsiteY30" fmla="*/ 171450 h 6486669"/>
                <a:gd name="connsiteX31" fmla="*/ 3057525 w 3134056"/>
                <a:gd name="connsiteY31" fmla="*/ 238125 h 6486669"/>
                <a:gd name="connsiteX32" fmla="*/ 3124200 w 3134056"/>
                <a:gd name="connsiteY32" fmla="*/ 304800 h 6486669"/>
                <a:gd name="connsiteX33" fmla="*/ 3133725 w 3134056"/>
                <a:gd name="connsiteY33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133475 w 3134056"/>
                <a:gd name="connsiteY7" fmla="*/ 5638800 h 6486669"/>
                <a:gd name="connsiteX8" fmla="*/ 1228725 w 3134056"/>
                <a:gd name="connsiteY8" fmla="*/ 4953000 h 6486669"/>
                <a:gd name="connsiteX9" fmla="*/ 1228725 w 3134056"/>
                <a:gd name="connsiteY9" fmla="*/ 3581400 h 6486669"/>
                <a:gd name="connsiteX10" fmla="*/ 1219200 w 3134056"/>
                <a:gd name="connsiteY10" fmla="*/ 3181350 h 6486669"/>
                <a:gd name="connsiteX11" fmla="*/ 1181100 w 3134056"/>
                <a:gd name="connsiteY11" fmla="*/ 2695575 h 6486669"/>
                <a:gd name="connsiteX12" fmla="*/ 1219200 w 3134056"/>
                <a:gd name="connsiteY12" fmla="*/ 1704975 h 6486669"/>
                <a:gd name="connsiteX13" fmla="*/ 1228725 w 3134056"/>
                <a:gd name="connsiteY13" fmla="*/ 1638300 h 6486669"/>
                <a:gd name="connsiteX14" fmla="*/ 1276350 w 3134056"/>
                <a:gd name="connsiteY14" fmla="*/ 1371600 h 6486669"/>
                <a:gd name="connsiteX15" fmla="*/ 1343025 w 3134056"/>
                <a:gd name="connsiteY15" fmla="*/ 1038225 h 6486669"/>
                <a:gd name="connsiteX16" fmla="*/ 1352550 w 3134056"/>
                <a:gd name="connsiteY16" fmla="*/ 1000125 h 6486669"/>
                <a:gd name="connsiteX17" fmla="*/ 1390650 w 3134056"/>
                <a:gd name="connsiteY17" fmla="*/ 809625 h 6486669"/>
                <a:gd name="connsiteX18" fmla="*/ 1457325 w 3134056"/>
                <a:gd name="connsiteY18" fmla="*/ 600075 h 6486669"/>
                <a:gd name="connsiteX19" fmla="*/ 1533525 w 3134056"/>
                <a:gd name="connsiteY19" fmla="*/ 466725 h 6486669"/>
                <a:gd name="connsiteX20" fmla="*/ 1552575 w 3134056"/>
                <a:gd name="connsiteY20" fmla="*/ 438150 h 6486669"/>
                <a:gd name="connsiteX21" fmla="*/ 1657350 w 3134056"/>
                <a:gd name="connsiteY21" fmla="*/ 304800 h 6486669"/>
                <a:gd name="connsiteX22" fmla="*/ 1781175 w 3134056"/>
                <a:gd name="connsiteY22" fmla="*/ 200025 h 6486669"/>
                <a:gd name="connsiteX23" fmla="*/ 1809750 w 3134056"/>
                <a:gd name="connsiteY23" fmla="*/ 161925 h 6486669"/>
                <a:gd name="connsiteX24" fmla="*/ 2038350 w 3134056"/>
                <a:gd name="connsiteY24" fmla="*/ 57150 h 6486669"/>
                <a:gd name="connsiteX25" fmla="*/ 2371725 w 3134056"/>
                <a:gd name="connsiteY25" fmla="*/ 28575 h 6486669"/>
                <a:gd name="connsiteX26" fmla="*/ 2495550 w 3134056"/>
                <a:gd name="connsiteY26" fmla="*/ 9525 h 6486669"/>
                <a:gd name="connsiteX27" fmla="*/ 2600325 w 3134056"/>
                <a:gd name="connsiteY27" fmla="*/ 0 h 6486669"/>
                <a:gd name="connsiteX28" fmla="*/ 2724150 w 3134056"/>
                <a:gd name="connsiteY28" fmla="*/ 9525 h 6486669"/>
                <a:gd name="connsiteX29" fmla="*/ 2981325 w 3134056"/>
                <a:gd name="connsiteY29" fmla="*/ 171450 h 6486669"/>
                <a:gd name="connsiteX30" fmla="*/ 3057525 w 3134056"/>
                <a:gd name="connsiteY30" fmla="*/ 238125 h 6486669"/>
                <a:gd name="connsiteX31" fmla="*/ 3124200 w 3134056"/>
                <a:gd name="connsiteY31" fmla="*/ 304800 h 6486669"/>
                <a:gd name="connsiteX32" fmla="*/ 3133725 w 3134056"/>
                <a:gd name="connsiteY32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28725 w 3134056"/>
                <a:gd name="connsiteY8" fmla="*/ 3581400 h 6486669"/>
                <a:gd name="connsiteX9" fmla="*/ 1219200 w 3134056"/>
                <a:gd name="connsiteY9" fmla="*/ 3181350 h 6486669"/>
                <a:gd name="connsiteX10" fmla="*/ 1181100 w 3134056"/>
                <a:gd name="connsiteY10" fmla="*/ 2695575 h 6486669"/>
                <a:gd name="connsiteX11" fmla="*/ 1219200 w 3134056"/>
                <a:gd name="connsiteY11" fmla="*/ 1704975 h 6486669"/>
                <a:gd name="connsiteX12" fmla="*/ 1228725 w 3134056"/>
                <a:gd name="connsiteY12" fmla="*/ 1638300 h 6486669"/>
                <a:gd name="connsiteX13" fmla="*/ 1276350 w 3134056"/>
                <a:gd name="connsiteY13" fmla="*/ 1371600 h 6486669"/>
                <a:gd name="connsiteX14" fmla="*/ 1343025 w 3134056"/>
                <a:gd name="connsiteY14" fmla="*/ 1038225 h 6486669"/>
                <a:gd name="connsiteX15" fmla="*/ 1352550 w 3134056"/>
                <a:gd name="connsiteY15" fmla="*/ 1000125 h 6486669"/>
                <a:gd name="connsiteX16" fmla="*/ 1390650 w 3134056"/>
                <a:gd name="connsiteY16" fmla="*/ 809625 h 6486669"/>
                <a:gd name="connsiteX17" fmla="*/ 1457325 w 3134056"/>
                <a:gd name="connsiteY17" fmla="*/ 600075 h 6486669"/>
                <a:gd name="connsiteX18" fmla="*/ 1533525 w 3134056"/>
                <a:gd name="connsiteY18" fmla="*/ 466725 h 6486669"/>
                <a:gd name="connsiteX19" fmla="*/ 1552575 w 3134056"/>
                <a:gd name="connsiteY19" fmla="*/ 438150 h 6486669"/>
                <a:gd name="connsiteX20" fmla="*/ 1657350 w 3134056"/>
                <a:gd name="connsiteY20" fmla="*/ 304800 h 6486669"/>
                <a:gd name="connsiteX21" fmla="*/ 1781175 w 3134056"/>
                <a:gd name="connsiteY21" fmla="*/ 200025 h 6486669"/>
                <a:gd name="connsiteX22" fmla="*/ 1809750 w 3134056"/>
                <a:gd name="connsiteY22" fmla="*/ 161925 h 6486669"/>
                <a:gd name="connsiteX23" fmla="*/ 2038350 w 3134056"/>
                <a:gd name="connsiteY23" fmla="*/ 57150 h 6486669"/>
                <a:gd name="connsiteX24" fmla="*/ 2371725 w 3134056"/>
                <a:gd name="connsiteY24" fmla="*/ 28575 h 6486669"/>
                <a:gd name="connsiteX25" fmla="*/ 2495550 w 3134056"/>
                <a:gd name="connsiteY25" fmla="*/ 9525 h 6486669"/>
                <a:gd name="connsiteX26" fmla="*/ 2600325 w 3134056"/>
                <a:gd name="connsiteY26" fmla="*/ 0 h 6486669"/>
                <a:gd name="connsiteX27" fmla="*/ 2724150 w 3134056"/>
                <a:gd name="connsiteY27" fmla="*/ 9525 h 6486669"/>
                <a:gd name="connsiteX28" fmla="*/ 2981325 w 3134056"/>
                <a:gd name="connsiteY28" fmla="*/ 171450 h 6486669"/>
                <a:gd name="connsiteX29" fmla="*/ 3057525 w 3134056"/>
                <a:gd name="connsiteY29" fmla="*/ 238125 h 6486669"/>
                <a:gd name="connsiteX30" fmla="*/ 3124200 w 3134056"/>
                <a:gd name="connsiteY30" fmla="*/ 304800 h 6486669"/>
                <a:gd name="connsiteX31" fmla="*/ 3133725 w 3134056"/>
                <a:gd name="connsiteY31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3181350 h 6486669"/>
                <a:gd name="connsiteX9" fmla="*/ 1181100 w 3134056"/>
                <a:gd name="connsiteY9" fmla="*/ 2695575 h 6486669"/>
                <a:gd name="connsiteX10" fmla="*/ 1219200 w 3134056"/>
                <a:gd name="connsiteY10" fmla="*/ 1704975 h 6486669"/>
                <a:gd name="connsiteX11" fmla="*/ 1228725 w 3134056"/>
                <a:gd name="connsiteY11" fmla="*/ 1638300 h 6486669"/>
                <a:gd name="connsiteX12" fmla="*/ 1276350 w 3134056"/>
                <a:gd name="connsiteY12" fmla="*/ 1371600 h 6486669"/>
                <a:gd name="connsiteX13" fmla="*/ 1343025 w 3134056"/>
                <a:gd name="connsiteY13" fmla="*/ 1038225 h 6486669"/>
                <a:gd name="connsiteX14" fmla="*/ 1352550 w 3134056"/>
                <a:gd name="connsiteY14" fmla="*/ 1000125 h 6486669"/>
                <a:gd name="connsiteX15" fmla="*/ 1390650 w 3134056"/>
                <a:gd name="connsiteY15" fmla="*/ 809625 h 6486669"/>
                <a:gd name="connsiteX16" fmla="*/ 1457325 w 3134056"/>
                <a:gd name="connsiteY16" fmla="*/ 600075 h 6486669"/>
                <a:gd name="connsiteX17" fmla="*/ 1533525 w 3134056"/>
                <a:gd name="connsiteY17" fmla="*/ 466725 h 6486669"/>
                <a:gd name="connsiteX18" fmla="*/ 1552575 w 3134056"/>
                <a:gd name="connsiteY18" fmla="*/ 438150 h 6486669"/>
                <a:gd name="connsiteX19" fmla="*/ 1657350 w 3134056"/>
                <a:gd name="connsiteY19" fmla="*/ 304800 h 6486669"/>
                <a:gd name="connsiteX20" fmla="*/ 1781175 w 3134056"/>
                <a:gd name="connsiteY20" fmla="*/ 200025 h 6486669"/>
                <a:gd name="connsiteX21" fmla="*/ 1809750 w 3134056"/>
                <a:gd name="connsiteY21" fmla="*/ 161925 h 6486669"/>
                <a:gd name="connsiteX22" fmla="*/ 2038350 w 3134056"/>
                <a:gd name="connsiteY22" fmla="*/ 57150 h 6486669"/>
                <a:gd name="connsiteX23" fmla="*/ 2371725 w 3134056"/>
                <a:gd name="connsiteY23" fmla="*/ 28575 h 6486669"/>
                <a:gd name="connsiteX24" fmla="*/ 2495550 w 3134056"/>
                <a:gd name="connsiteY24" fmla="*/ 9525 h 6486669"/>
                <a:gd name="connsiteX25" fmla="*/ 2600325 w 3134056"/>
                <a:gd name="connsiteY25" fmla="*/ 0 h 6486669"/>
                <a:gd name="connsiteX26" fmla="*/ 2724150 w 3134056"/>
                <a:gd name="connsiteY26" fmla="*/ 9525 h 6486669"/>
                <a:gd name="connsiteX27" fmla="*/ 2981325 w 3134056"/>
                <a:gd name="connsiteY27" fmla="*/ 171450 h 6486669"/>
                <a:gd name="connsiteX28" fmla="*/ 3057525 w 3134056"/>
                <a:gd name="connsiteY28" fmla="*/ 238125 h 6486669"/>
                <a:gd name="connsiteX29" fmla="*/ 3124200 w 3134056"/>
                <a:gd name="connsiteY29" fmla="*/ 304800 h 6486669"/>
                <a:gd name="connsiteX30" fmla="*/ 3133725 w 3134056"/>
                <a:gd name="connsiteY30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181100 w 3134056"/>
                <a:gd name="connsiteY8" fmla="*/ 2695575 h 6486669"/>
                <a:gd name="connsiteX9" fmla="*/ 1219200 w 3134056"/>
                <a:gd name="connsiteY9" fmla="*/ 1704975 h 6486669"/>
                <a:gd name="connsiteX10" fmla="*/ 1228725 w 3134056"/>
                <a:gd name="connsiteY10" fmla="*/ 1638300 h 6486669"/>
                <a:gd name="connsiteX11" fmla="*/ 1276350 w 3134056"/>
                <a:gd name="connsiteY11" fmla="*/ 1371600 h 6486669"/>
                <a:gd name="connsiteX12" fmla="*/ 1343025 w 3134056"/>
                <a:gd name="connsiteY12" fmla="*/ 1038225 h 6486669"/>
                <a:gd name="connsiteX13" fmla="*/ 1352550 w 3134056"/>
                <a:gd name="connsiteY13" fmla="*/ 1000125 h 6486669"/>
                <a:gd name="connsiteX14" fmla="*/ 1390650 w 3134056"/>
                <a:gd name="connsiteY14" fmla="*/ 809625 h 6486669"/>
                <a:gd name="connsiteX15" fmla="*/ 1457325 w 3134056"/>
                <a:gd name="connsiteY15" fmla="*/ 600075 h 6486669"/>
                <a:gd name="connsiteX16" fmla="*/ 1533525 w 3134056"/>
                <a:gd name="connsiteY16" fmla="*/ 466725 h 6486669"/>
                <a:gd name="connsiteX17" fmla="*/ 1552575 w 3134056"/>
                <a:gd name="connsiteY17" fmla="*/ 438150 h 6486669"/>
                <a:gd name="connsiteX18" fmla="*/ 1657350 w 3134056"/>
                <a:gd name="connsiteY18" fmla="*/ 304800 h 6486669"/>
                <a:gd name="connsiteX19" fmla="*/ 1781175 w 3134056"/>
                <a:gd name="connsiteY19" fmla="*/ 200025 h 6486669"/>
                <a:gd name="connsiteX20" fmla="*/ 1809750 w 3134056"/>
                <a:gd name="connsiteY20" fmla="*/ 161925 h 6486669"/>
                <a:gd name="connsiteX21" fmla="*/ 2038350 w 3134056"/>
                <a:gd name="connsiteY21" fmla="*/ 57150 h 6486669"/>
                <a:gd name="connsiteX22" fmla="*/ 2371725 w 3134056"/>
                <a:gd name="connsiteY22" fmla="*/ 28575 h 6486669"/>
                <a:gd name="connsiteX23" fmla="*/ 2495550 w 3134056"/>
                <a:gd name="connsiteY23" fmla="*/ 9525 h 6486669"/>
                <a:gd name="connsiteX24" fmla="*/ 2600325 w 3134056"/>
                <a:gd name="connsiteY24" fmla="*/ 0 h 6486669"/>
                <a:gd name="connsiteX25" fmla="*/ 2724150 w 3134056"/>
                <a:gd name="connsiteY25" fmla="*/ 9525 h 6486669"/>
                <a:gd name="connsiteX26" fmla="*/ 2981325 w 3134056"/>
                <a:gd name="connsiteY26" fmla="*/ 171450 h 6486669"/>
                <a:gd name="connsiteX27" fmla="*/ 3057525 w 3134056"/>
                <a:gd name="connsiteY27" fmla="*/ 238125 h 6486669"/>
                <a:gd name="connsiteX28" fmla="*/ 3124200 w 3134056"/>
                <a:gd name="connsiteY28" fmla="*/ 304800 h 6486669"/>
                <a:gd name="connsiteX29" fmla="*/ 3133725 w 3134056"/>
                <a:gd name="connsiteY29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228725 w 3134056"/>
                <a:gd name="connsiteY9" fmla="*/ 1638300 h 6486669"/>
                <a:gd name="connsiteX10" fmla="*/ 1276350 w 3134056"/>
                <a:gd name="connsiteY10" fmla="*/ 1371600 h 6486669"/>
                <a:gd name="connsiteX11" fmla="*/ 1343025 w 3134056"/>
                <a:gd name="connsiteY11" fmla="*/ 1038225 h 6486669"/>
                <a:gd name="connsiteX12" fmla="*/ 1352550 w 3134056"/>
                <a:gd name="connsiteY12" fmla="*/ 1000125 h 6486669"/>
                <a:gd name="connsiteX13" fmla="*/ 1390650 w 3134056"/>
                <a:gd name="connsiteY13" fmla="*/ 809625 h 6486669"/>
                <a:gd name="connsiteX14" fmla="*/ 1457325 w 3134056"/>
                <a:gd name="connsiteY14" fmla="*/ 600075 h 6486669"/>
                <a:gd name="connsiteX15" fmla="*/ 1533525 w 3134056"/>
                <a:gd name="connsiteY15" fmla="*/ 466725 h 6486669"/>
                <a:gd name="connsiteX16" fmla="*/ 1552575 w 3134056"/>
                <a:gd name="connsiteY16" fmla="*/ 438150 h 6486669"/>
                <a:gd name="connsiteX17" fmla="*/ 1657350 w 3134056"/>
                <a:gd name="connsiteY17" fmla="*/ 304800 h 6486669"/>
                <a:gd name="connsiteX18" fmla="*/ 1781175 w 3134056"/>
                <a:gd name="connsiteY18" fmla="*/ 200025 h 6486669"/>
                <a:gd name="connsiteX19" fmla="*/ 1809750 w 3134056"/>
                <a:gd name="connsiteY19" fmla="*/ 161925 h 6486669"/>
                <a:gd name="connsiteX20" fmla="*/ 2038350 w 3134056"/>
                <a:gd name="connsiteY20" fmla="*/ 57150 h 6486669"/>
                <a:gd name="connsiteX21" fmla="*/ 2371725 w 3134056"/>
                <a:gd name="connsiteY21" fmla="*/ 28575 h 6486669"/>
                <a:gd name="connsiteX22" fmla="*/ 2495550 w 3134056"/>
                <a:gd name="connsiteY22" fmla="*/ 9525 h 6486669"/>
                <a:gd name="connsiteX23" fmla="*/ 2600325 w 3134056"/>
                <a:gd name="connsiteY23" fmla="*/ 0 h 6486669"/>
                <a:gd name="connsiteX24" fmla="*/ 2724150 w 3134056"/>
                <a:gd name="connsiteY24" fmla="*/ 9525 h 6486669"/>
                <a:gd name="connsiteX25" fmla="*/ 2981325 w 3134056"/>
                <a:gd name="connsiteY25" fmla="*/ 171450 h 6486669"/>
                <a:gd name="connsiteX26" fmla="*/ 3057525 w 3134056"/>
                <a:gd name="connsiteY26" fmla="*/ 238125 h 6486669"/>
                <a:gd name="connsiteX27" fmla="*/ 3124200 w 3134056"/>
                <a:gd name="connsiteY27" fmla="*/ 304800 h 6486669"/>
                <a:gd name="connsiteX28" fmla="*/ 3133725 w 3134056"/>
                <a:gd name="connsiteY28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276350 w 3134056"/>
                <a:gd name="connsiteY9" fmla="*/ 1371600 h 6486669"/>
                <a:gd name="connsiteX10" fmla="*/ 1343025 w 3134056"/>
                <a:gd name="connsiteY10" fmla="*/ 1038225 h 6486669"/>
                <a:gd name="connsiteX11" fmla="*/ 1352550 w 3134056"/>
                <a:gd name="connsiteY11" fmla="*/ 1000125 h 6486669"/>
                <a:gd name="connsiteX12" fmla="*/ 1390650 w 3134056"/>
                <a:gd name="connsiteY12" fmla="*/ 809625 h 6486669"/>
                <a:gd name="connsiteX13" fmla="*/ 1457325 w 3134056"/>
                <a:gd name="connsiteY13" fmla="*/ 600075 h 6486669"/>
                <a:gd name="connsiteX14" fmla="*/ 1533525 w 3134056"/>
                <a:gd name="connsiteY14" fmla="*/ 466725 h 6486669"/>
                <a:gd name="connsiteX15" fmla="*/ 1552575 w 3134056"/>
                <a:gd name="connsiteY15" fmla="*/ 438150 h 6486669"/>
                <a:gd name="connsiteX16" fmla="*/ 1657350 w 3134056"/>
                <a:gd name="connsiteY16" fmla="*/ 304800 h 6486669"/>
                <a:gd name="connsiteX17" fmla="*/ 1781175 w 3134056"/>
                <a:gd name="connsiteY17" fmla="*/ 200025 h 6486669"/>
                <a:gd name="connsiteX18" fmla="*/ 1809750 w 3134056"/>
                <a:gd name="connsiteY18" fmla="*/ 161925 h 6486669"/>
                <a:gd name="connsiteX19" fmla="*/ 2038350 w 3134056"/>
                <a:gd name="connsiteY19" fmla="*/ 57150 h 6486669"/>
                <a:gd name="connsiteX20" fmla="*/ 2371725 w 3134056"/>
                <a:gd name="connsiteY20" fmla="*/ 28575 h 6486669"/>
                <a:gd name="connsiteX21" fmla="*/ 2495550 w 3134056"/>
                <a:gd name="connsiteY21" fmla="*/ 9525 h 6486669"/>
                <a:gd name="connsiteX22" fmla="*/ 2600325 w 3134056"/>
                <a:gd name="connsiteY22" fmla="*/ 0 h 6486669"/>
                <a:gd name="connsiteX23" fmla="*/ 2724150 w 3134056"/>
                <a:gd name="connsiteY23" fmla="*/ 9525 h 6486669"/>
                <a:gd name="connsiteX24" fmla="*/ 2981325 w 3134056"/>
                <a:gd name="connsiteY24" fmla="*/ 171450 h 6486669"/>
                <a:gd name="connsiteX25" fmla="*/ 3057525 w 3134056"/>
                <a:gd name="connsiteY25" fmla="*/ 238125 h 6486669"/>
                <a:gd name="connsiteX26" fmla="*/ 3124200 w 3134056"/>
                <a:gd name="connsiteY26" fmla="*/ 304800 h 6486669"/>
                <a:gd name="connsiteX27" fmla="*/ 3133725 w 3134056"/>
                <a:gd name="connsiteY27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43025 w 3134056"/>
                <a:gd name="connsiteY9" fmla="*/ 1038225 h 6486669"/>
                <a:gd name="connsiteX10" fmla="*/ 1352550 w 3134056"/>
                <a:gd name="connsiteY10" fmla="*/ 1000125 h 6486669"/>
                <a:gd name="connsiteX11" fmla="*/ 1390650 w 3134056"/>
                <a:gd name="connsiteY11" fmla="*/ 809625 h 6486669"/>
                <a:gd name="connsiteX12" fmla="*/ 1457325 w 3134056"/>
                <a:gd name="connsiteY12" fmla="*/ 600075 h 6486669"/>
                <a:gd name="connsiteX13" fmla="*/ 1533525 w 3134056"/>
                <a:gd name="connsiteY13" fmla="*/ 466725 h 6486669"/>
                <a:gd name="connsiteX14" fmla="*/ 1552575 w 3134056"/>
                <a:gd name="connsiteY14" fmla="*/ 438150 h 6486669"/>
                <a:gd name="connsiteX15" fmla="*/ 1657350 w 3134056"/>
                <a:gd name="connsiteY15" fmla="*/ 304800 h 6486669"/>
                <a:gd name="connsiteX16" fmla="*/ 1781175 w 3134056"/>
                <a:gd name="connsiteY16" fmla="*/ 200025 h 6486669"/>
                <a:gd name="connsiteX17" fmla="*/ 1809750 w 3134056"/>
                <a:gd name="connsiteY17" fmla="*/ 161925 h 6486669"/>
                <a:gd name="connsiteX18" fmla="*/ 2038350 w 3134056"/>
                <a:gd name="connsiteY18" fmla="*/ 57150 h 6486669"/>
                <a:gd name="connsiteX19" fmla="*/ 2371725 w 3134056"/>
                <a:gd name="connsiteY19" fmla="*/ 28575 h 6486669"/>
                <a:gd name="connsiteX20" fmla="*/ 2495550 w 3134056"/>
                <a:gd name="connsiteY20" fmla="*/ 9525 h 6486669"/>
                <a:gd name="connsiteX21" fmla="*/ 2600325 w 3134056"/>
                <a:gd name="connsiteY21" fmla="*/ 0 h 6486669"/>
                <a:gd name="connsiteX22" fmla="*/ 2724150 w 3134056"/>
                <a:gd name="connsiteY22" fmla="*/ 9525 h 6486669"/>
                <a:gd name="connsiteX23" fmla="*/ 2981325 w 3134056"/>
                <a:gd name="connsiteY23" fmla="*/ 171450 h 6486669"/>
                <a:gd name="connsiteX24" fmla="*/ 3057525 w 3134056"/>
                <a:gd name="connsiteY24" fmla="*/ 238125 h 6486669"/>
                <a:gd name="connsiteX25" fmla="*/ 3124200 w 3134056"/>
                <a:gd name="connsiteY25" fmla="*/ 304800 h 6486669"/>
                <a:gd name="connsiteX26" fmla="*/ 3133725 w 3134056"/>
                <a:gd name="connsiteY26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43025 w 3134056"/>
                <a:gd name="connsiteY9" fmla="*/ 1038225 h 6486669"/>
                <a:gd name="connsiteX10" fmla="*/ 1390650 w 3134056"/>
                <a:gd name="connsiteY10" fmla="*/ 809625 h 6486669"/>
                <a:gd name="connsiteX11" fmla="*/ 1457325 w 3134056"/>
                <a:gd name="connsiteY11" fmla="*/ 600075 h 6486669"/>
                <a:gd name="connsiteX12" fmla="*/ 1533525 w 3134056"/>
                <a:gd name="connsiteY12" fmla="*/ 466725 h 6486669"/>
                <a:gd name="connsiteX13" fmla="*/ 1552575 w 3134056"/>
                <a:gd name="connsiteY13" fmla="*/ 438150 h 6486669"/>
                <a:gd name="connsiteX14" fmla="*/ 1657350 w 3134056"/>
                <a:gd name="connsiteY14" fmla="*/ 304800 h 6486669"/>
                <a:gd name="connsiteX15" fmla="*/ 1781175 w 3134056"/>
                <a:gd name="connsiteY15" fmla="*/ 200025 h 6486669"/>
                <a:gd name="connsiteX16" fmla="*/ 1809750 w 3134056"/>
                <a:gd name="connsiteY16" fmla="*/ 161925 h 6486669"/>
                <a:gd name="connsiteX17" fmla="*/ 2038350 w 3134056"/>
                <a:gd name="connsiteY17" fmla="*/ 57150 h 6486669"/>
                <a:gd name="connsiteX18" fmla="*/ 2371725 w 3134056"/>
                <a:gd name="connsiteY18" fmla="*/ 28575 h 6486669"/>
                <a:gd name="connsiteX19" fmla="*/ 2495550 w 3134056"/>
                <a:gd name="connsiteY19" fmla="*/ 9525 h 6486669"/>
                <a:gd name="connsiteX20" fmla="*/ 2600325 w 3134056"/>
                <a:gd name="connsiteY20" fmla="*/ 0 h 6486669"/>
                <a:gd name="connsiteX21" fmla="*/ 2724150 w 3134056"/>
                <a:gd name="connsiteY21" fmla="*/ 9525 h 6486669"/>
                <a:gd name="connsiteX22" fmla="*/ 2981325 w 3134056"/>
                <a:gd name="connsiteY22" fmla="*/ 171450 h 6486669"/>
                <a:gd name="connsiteX23" fmla="*/ 3057525 w 3134056"/>
                <a:gd name="connsiteY23" fmla="*/ 238125 h 6486669"/>
                <a:gd name="connsiteX24" fmla="*/ 3124200 w 3134056"/>
                <a:gd name="connsiteY24" fmla="*/ 304800 h 6486669"/>
                <a:gd name="connsiteX25" fmla="*/ 3133725 w 3134056"/>
                <a:gd name="connsiteY25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90650 w 3134056"/>
                <a:gd name="connsiteY9" fmla="*/ 809625 h 6486669"/>
                <a:gd name="connsiteX10" fmla="*/ 1457325 w 3134056"/>
                <a:gd name="connsiteY10" fmla="*/ 600075 h 6486669"/>
                <a:gd name="connsiteX11" fmla="*/ 1533525 w 3134056"/>
                <a:gd name="connsiteY11" fmla="*/ 466725 h 6486669"/>
                <a:gd name="connsiteX12" fmla="*/ 1552575 w 3134056"/>
                <a:gd name="connsiteY12" fmla="*/ 438150 h 6486669"/>
                <a:gd name="connsiteX13" fmla="*/ 1657350 w 3134056"/>
                <a:gd name="connsiteY13" fmla="*/ 304800 h 6486669"/>
                <a:gd name="connsiteX14" fmla="*/ 1781175 w 3134056"/>
                <a:gd name="connsiteY14" fmla="*/ 200025 h 6486669"/>
                <a:gd name="connsiteX15" fmla="*/ 1809750 w 3134056"/>
                <a:gd name="connsiteY15" fmla="*/ 161925 h 6486669"/>
                <a:gd name="connsiteX16" fmla="*/ 2038350 w 3134056"/>
                <a:gd name="connsiteY16" fmla="*/ 57150 h 6486669"/>
                <a:gd name="connsiteX17" fmla="*/ 2371725 w 3134056"/>
                <a:gd name="connsiteY17" fmla="*/ 28575 h 6486669"/>
                <a:gd name="connsiteX18" fmla="*/ 2495550 w 3134056"/>
                <a:gd name="connsiteY18" fmla="*/ 9525 h 6486669"/>
                <a:gd name="connsiteX19" fmla="*/ 2600325 w 3134056"/>
                <a:gd name="connsiteY19" fmla="*/ 0 h 6486669"/>
                <a:gd name="connsiteX20" fmla="*/ 2724150 w 3134056"/>
                <a:gd name="connsiteY20" fmla="*/ 9525 h 6486669"/>
                <a:gd name="connsiteX21" fmla="*/ 2981325 w 3134056"/>
                <a:gd name="connsiteY21" fmla="*/ 171450 h 6486669"/>
                <a:gd name="connsiteX22" fmla="*/ 3057525 w 3134056"/>
                <a:gd name="connsiteY22" fmla="*/ 238125 h 6486669"/>
                <a:gd name="connsiteX23" fmla="*/ 3124200 w 3134056"/>
                <a:gd name="connsiteY23" fmla="*/ 304800 h 6486669"/>
                <a:gd name="connsiteX24" fmla="*/ 3133725 w 3134056"/>
                <a:gd name="connsiteY24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90650 w 3134056"/>
                <a:gd name="connsiteY9" fmla="*/ 809625 h 6486669"/>
                <a:gd name="connsiteX10" fmla="*/ 1457325 w 3134056"/>
                <a:gd name="connsiteY10" fmla="*/ 600075 h 6486669"/>
                <a:gd name="connsiteX11" fmla="*/ 1533525 w 3134056"/>
                <a:gd name="connsiteY11" fmla="*/ 466725 h 6486669"/>
                <a:gd name="connsiteX12" fmla="*/ 1552575 w 3134056"/>
                <a:gd name="connsiteY12" fmla="*/ 438150 h 6486669"/>
                <a:gd name="connsiteX13" fmla="*/ 1657350 w 3134056"/>
                <a:gd name="connsiteY13" fmla="*/ 304800 h 6486669"/>
                <a:gd name="connsiteX14" fmla="*/ 1781175 w 3134056"/>
                <a:gd name="connsiteY14" fmla="*/ 200025 h 6486669"/>
                <a:gd name="connsiteX15" fmla="*/ 1809750 w 3134056"/>
                <a:gd name="connsiteY15" fmla="*/ 161925 h 6486669"/>
                <a:gd name="connsiteX16" fmla="*/ 2038350 w 3134056"/>
                <a:gd name="connsiteY16" fmla="*/ 57150 h 6486669"/>
                <a:gd name="connsiteX17" fmla="*/ 2371725 w 3134056"/>
                <a:gd name="connsiteY17" fmla="*/ 28575 h 6486669"/>
                <a:gd name="connsiteX18" fmla="*/ 2600325 w 3134056"/>
                <a:gd name="connsiteY18" fmla="*/ 0 h 6486669"/>
                <a:gd name="connsiteX19" fmla="*/ 2724150 w 3134056"/>
                <a:gd name="connsiteY19" fmla="*/ 9525 h 6486669"/>
                <a:gd name="connsiteX20" fmla="*/ 2981325 w 3134056"/>
                <a:gd name="connsiteY20" fmla="*/ 171450 h 6486669"/>
                <a:gd name="connsiteX21" fmla="*/ 3057525 w 3134056"/>
                <a:gd name="connsiteY21" fmla="*/ 238125 h 6486669"/>
                <a:gd name="connsiteX22" fmla="*/ 3124200 w 3134056"/>
                <a:gd name="connsiteY22" fmla="*/ 304800 h 6486669"/>
                <a:gd name="connsiteX23" fmla="*/ 3133725 w 3134056"/>
                <a:gd name="connsiteY23" fmla="*/ 381000 h 6486669"/>
                <a:gd name="connsiteX0" fmla="*/ 0 w 3134056"/>
                <a:gd name="connsiteY0" fmla="*/ 6475662 h 6485331"/>
                <a:gd name="connsiteX1" fmla="*/ 485775 w 3134056"/>
                <a:gd name="connsiteY1" fmla="*/ 6485187 h 6485331"/>
                <a:gd name="connsiteX2" fmla="*/ 685800 w 3134056"/>
                <a:gd name="connsiteY2" fmla="*/ 6475662 h 6485331"/>
                <a:gd name="connsiteX3" fmla="*/ 809625 w 3134056"/>
                <a:gd name="connsiteY3" fmla="*/ 6428037 h 6485331"/>
                <a:gd name="connsiteX4" fmla="*/ 838200 w 3134056"/>
                <a:gd name="connsiteY4" fmla="*/ 6408987 h 6485331"/>
                <a:gd name="connsiteX5" fmla="*/ 923925 w 3134056"/>
                <a:gd name="connsiteY5" fmla="*/ 6323262 h 6485331"/>
                <a:gd name="connsiteX6" fmla="*/ 1038225 w 3134056"/>
                <a:gd name="connsiteY6" fmla="*/ 6085137 h 6485331"/>
                <a:gd name="connsiteX7" fmla="*/ 1228725 w 3134056"/>
                <a:gd name="connsiteY7" fmla="*/ 4951662 h 6485331"/>
                <a:gd name="connsiteX8" fmla="*/ 1219200 w 3134056"/>
                <a:gd name="connsiteY8" fmla="*/ 1703637 h 6485331"/>
                <a:gd name="connsiteX9" fmla="*/ 1390650 w 3134056"/>
                <a:gd name="connsiteY9" fmla="*/ 808287 h 6485331"/>
                <a:gd name="connsiteX10" fmla="*/ 1457325 w 3134056"/>
                <a:gd name="connsiteY10" fmla="*/ 598737 h 6485331"/>
                <a:gd name="connsiteX11" fmla="*/ 1533525 w 3134056"/>
                <a:gd name="connsiteY11" fmla="*/ 465387 h 6485331"/>
                <a:gd name="connsiteX12" fmla="*/ 1552575 w 3134056"/>
                <a:gd name="connsiteY12" fmla="*/ 436812 h 6485331"/>
                <a:gd name="connsiteX13" fmla="*/ 1657350 w 3134056"/>
                <a:gd name="connsiteY13" fmla="*/ 303462 h 6485331"/>
                <a:gd name="connsiteX14" fmla="*/ 1781175 w 3134056"/>
                <a:gd name="connsiteY14" fmla="*/ 198687 h 6485331"/>
                <a:gd name="connsiteX15" fmla="*/ 1809750 w 3134056"/>
                <a:gd name="connsiteY15" fmla="*/ 160587 h 6485331"/>
                <a:gd name="connsiteX16" fmla="*/ 2038350 w 3134056"/>
                <a:gd name="connsiteY16" fmla="*/ 55812 h 6485331"/>
                <a:gd name="connsiteX17" fmla="*/ 2371725 w 3134056"/>
                <a:gd name="connsiteY17" fmla="*/ 27237 h 6485331"/>
                <a:gd name="connsiteX18" fmla="*/ 2724150 w 3134056"/>
                <a:gd name="connsiteY18" fmla="*/ 8187 h 6485331"/>
                <a:gd name="connsiteX19" fmla="*/ 2981325 w 3134056"/>
                <a:gd name="connsiteY19" fmla="*/ 170112 h 6485331"/>
                <a:gd name="connsiteX20" fmla="*/ 3057525 w 3134056"/>
                <a:gd name="connsiteY20" fmla="*/ 236787 h 6485331"/>
                <a:gd name="connsiteX21" fmla="*/ 3124200 w 3134056"/>
                <a:gd name="connsiteY21" fmla="*/ 303462 h 6485331"/>
                <a:gd name="connsiteX22" fmla="*/ 3133725 w 3134056"/>
                <a:gd name="connsiteY22" fmla="*/ 379662 h 6485331"/>
                <a:gd name="connsiteX0" fmla="*/ 0 w 3134056"/>
                <a:gd name="connsiteY0" fmla="*/ 6454620 h 6464289"/>
                <a:gd name="connsiteX1" fmla="*/ 485775 w 3134056"/>
                <a:gd name="connsiteY1" fmla="*/ 6464145 h 6464289"/>
                <a:gd name="connsiteX2" fmla="*/ 685800 w 3134056"/>
                <a:gd name="connsiteY2" fmla="*/ 6454620 h 6464289"/>
                <a:gd name="connsiteX3" fmla="*/ 809625 w 3134056"/>
                <a:gd name="connsiteY3" fmla="*/ 6406995 h 6464289"/>
                <a:gd name="connsiteX4" fmla="*/ 838200 w 3134056"/>
                <a:gd name="connsiteY4" fmla="*/ 6387945 h 6464289"/>
                <a:gd name="connsiteX5" fmla="*/ 923925 w 3134056"/>
                <a:gd name="connsiteY5" fmla="*/ 6302220 h 6464289"/>
                <a:gd name="connsiteX6" fmla="*/ 1038225 w 3134056"/>
                <a:gd name="connsiteY6" fmla="*/ 6064095 h 6464289"/>
                <a:gd name="connsiteX7" fmla="*/ 1228725 w 3134056"/>
                <a:gd name="connsiteY7" fmla="*/ 4930620 h 6464289"/>
                <a:gd name="connsiteX8" fmla="*/ 1219200 w 3134056"/>
                <a:gd name="connsiteY8" fmla="*/ 1682595 h 6464289"/>
                <a:gd name="connsiteX9" fmla="*/ 1390650 w 3134056"/>
                <a:gd name="connsiteY9" fmla="*/ 787245 h 6464289"/>
                <a:gd name="connsiteX10" fmla="*/ 1457325 w 3134056"/>
                <a:gd name="connsiteY10" fmla="*/ 577695 h 6464289"/>
                <a:gd name="connsiteX11" fmla="*/ 1533525 w 3134056"/>
                <a:gd name="connsiteY11" fmla="*/ 444345 h 6464289"/>
                <a:gd name="connsiteX12" fmla="*/ 1552575 w 3134056"/>
                <a:gd name="connsiteY12" fmla="*/ 415770 h 6464289"/>
                <a:gd name="connsiteX13" fmla="*/ 1657350 w 3134056"/>
                <a:gd name="connsiteY13" fmla="*/ 282420 h 6464289"/>
                <a:gd name="connsiteX14" fmla="*/ 1781175 w 3134056"/>
                <a:gd name="connsiteY14" fmla="*/ 177645 h 6464289"/>
                <a:gd name="connsiteX15" fmla="*/ 1809750 w 3134056"/>
                <a:gd name="connsiteY15" fmla="*/ 139545 h 6464289"/>
                <a:gd name="connsiteX16" fmla="*/ 2038350 w 3134056"/>
                <a:gd name="connsiteY16" fmla="*/ 34770 h 6464289"/>
                <a:gd name="connsiteX17" fmla="*/ 2371725 w 3134056"/>
                <a:gd name="connsiteY17" fmla="*/ 6195 h 6464289"/>
                <a:gd name="connsiteX18" fmla="*/ 2981325 w 3134056"/>
                <a:gd name="connsiteY18" fmla="*/ 149070 h 6464289"/>
                <a:gd name="connsiteX19" fmla="*/ 3057525 w 3134056"/>
                <a:gd name="connsiteY19" fmla="*/ 215745 h 6464289"/>
                <a:gd name="connsiteX20" fmla="*/ 3124200 w 3134056"/>
                <a:gd name="connsiteY20" fmla="*/ 282420 h 6464289"/>
                <a:gd name="connsiteX21" fmla="*/ 3133725 w 3134056"/>
                <a:gd name="connsiteY21" fmla="*/ 358620 h 6464289"/>
                <a:gd name="connsiteX0" fmla="*/ 0 w 3138624"/>
                <a:gd name="connsiteY0" fmla="*/ 6454620 h 6464289"/>
                <a:gd name="connsiteX1" fmla="*/ 485775 w 3138624"/>
                <a:gd name="connsiteY1" fmla="*/ 6464145 h 6464289"/>
                <a:gd name="connsiteX2" fmla="*/ 685800 w 3138624"/>
                <a:gd name="connsiteY2" fmla="*/ 6454620 h 6464289"/>
                <a:gd name="connsiteX3" fmla="*/ 809625 w 3138624"/>
                <a:gd name="connsiteY3" fmla="*/ 6406995 h 6464289"/>
                <a:gd name="connsiteX4" fmla="*/ 838200 w 3138624"/>
                <a:gd name="connsiteY4" fmla="*/ 6387945 h 6464289"/>
                <a:gd name="connsiteX5" fmla="*/ 923925 w 3138624"/>
                <a:gd name="connsiteY5" fmla="*/ 6302220 h 6464289"/>
                <a:gd name="connsiteX6" fmla="*/ 1038225 w 3138624"/>
                <a:gd name="connsiteY6" fmla="*/ 6064095 h 6464289"/>
                <a:gd name="connsiteX7" fmla="*/ 1228725 w 3138624"/>
                <a:gd name="connsiteY7" fmla="*/ 4930620 h 6464289"/>
                <a:gd name="connsiteX8" fmla="*/ 1219200 w 3138624"/>
                <a:gd name="connsiteY8" fmla="*/ 1682595 h 6464289"/>
                <a:gd name="connsiteX9" fmla="*/ 1390650 w 3138624"/>
                <a:gd name="connsiteY9" fmla="*/ 787245 h 6464289"/>
                <a:gd name="connsiteX10" fmla="*/ 1457325 w 3138624"/>
                <a:gd name="connsiteY10" fmla="*/ 577695 h 6464289"/>
                <a:gd name="connsiteX11" fmla="*/ 1533525 w 3138624"/>
                <a:gd name="connsiteY11" fmla="*/ 444345 h 6464289"/>
                <a:gd name="connsiteX12" fmla="*/ 1552575 w 3138624"/>
                <a:gd name="connsiteY12" fmla="*/ 415770 h 6464289"/>
                <a:gd name="connsiteX13" fmla="*/ 1657350 w 3138624"/>
                <a:gd name="connsiteY13" fmla="*/ 282420 h 6464289"/>
                <a:gd name="connsiteX14" fmla="*/ 1781175 w 3138624"/>
                <a:gd name="connsiteY14" fmla="*/ 177645 h 6464289"/>
                <a:gd name="connsiteX15" fmla="*/ 1809750 w 3138624"/>
                <a:gd name="connsiteY15" fmla="*/ 139545 h 6464289"/>
                <a:gd name="connsiteX16" fmla="*/ 2038350 w 3138624"/>
                <a:gd name="connsiteY16" fmla="*/ 34770 h 6464289"/>
                <a:gd name="connsiteX17" fmla="*/ 2371725 w 3138624"/>
                <a:gd name="connsiteY17" fmla="*/ 6195 h 6464289"/>
                <a:gd name="connsiteX18" fmla="*/ 2981325 w 3138624"/>
                <a:gd name="connsiteY18" fmla="*/ 149070 h 6464289"/>
                <a:gd name="connsiteX19" fmla="*/ 3124200 w 3138624"/>
                <a:gd name="connsiteY19" fmla="*/ 282420 h 6464289"/>
                <a:gd name="connsiteX20" fmla="*/ 3133725 w 3138624"/>
                <a:gd name="connsiteY20" fmla="*/ 358620 h 6464289"/>
                <a:gd name="connsiteX0" fmla="*/ 0 w 3133725"/>
                <a:gd name="connsiteY0" fmla="*/ 6454620 h 6464289"/>
                <a:gd name="connsiteX1" fmla="*/ 485775 w 3133725"/>
                <a:gd name="connsiteY1" fmla="*/ 6464145 h 6464289"/>
                <a:gd name="connsiteX2" fmla="*/ 685800 w 3133725"/>
                <a:gd name="connsiteY2" fmla="*/ 6454620 h 6464289"/>
                <a:gd name="connsiteX3" fmla="*/ 809625 w 3133725"/>
                <a:gd name="connsiteY3" fmla="*/ 6406995 h 6464289"/>
                <a:gd name="connsiteX4" fmla="*/ 838200 w 3133725"/>
                <a:gd name="connsiteY4" fmla="*/ 6387945 h 6464289"/>
                <a:gd name="connsiteX5" fmla="*/ 923925 w 3133725"/>
                <a:gd name="connsiteY5" fmla="*/ 6302220 h 6464289"/>
                <a:gd name="connsiteX6" fmla="*/ 1038225 w 3133725"/>
                <a:gd name="connsiteY6" fmla="*/ 6064095 h 6464289"/>
                <a:gd name="connsiteX7" fmla="*/ 1228725 w 3133725"/>
                <a:gd name="connsiteY7" fmla="*/ 4930620 h 6464289"/>
                <a:gd name="connsiteX8" fmla="*/ 1219200 w 3133725"/>
                <a:gd name="connsiteY8" fmla="*/ 1682595 h 6464289"/>
                <a:gd name="connsiteX9" fmla="*/ 1390650 w 3133725"/>
                <a:gd name="connsiteY9" fmla="*/ 787245 h 6464289"/>
                <a:gd name="connsiteX10" fmla="*/ 1457325 w 3133725"/>
                <a:gd name="connsiteY10" fmla="*/ 577695 h 6464289"/>
                <a:gd name="connsiteX11" fmla="*/ 1533525 w 3133725"/>
                <a:gd name="connsiteY11" fmla="*/ 444345 h 6464289"/>
                <a:gd name="connsiteX12" fmla="*/ 1552575 w 3133725"/>
                <a:gd name="connsiteY12" fmla="*/ 415770 h 6464289"/>
                <a:gd name="connsiteX13" fmla="*/ 1657350 w 3133725"/>
                <a:gd name="connsiteY13" fmla="*/ 282420 h 6464289"/>
                <a:gd name="connsiteX14" fmla="*/ 1781175 w 3133725"/>
                <a:gd name="connsiteY14" fmla="*/ 177645 h 6464289"/>
                <a:gd name="connsiteX15" fmla="*/ 1809750 w 3133725"/>
                <a:gd name="connsiteY15" fmla="*/ 139545 h 6464289"/>
                <a:gd name="connsiteX16" fmla="*/ 2038350 w 3133725"/>
                <a:gd name="connsiteY16" fmla="*/ 34770 h 6464289"/>
                <a:gd name="connsiteX17" fmla="*/ 2371725 w 3133725"/>
                <a:gd name="connsiteY17" fmla="*/ 6195 h 6464289"/>
                <a:gd name="connsiteX18" fmla="*/ 2981325 w 3133725"/>
                <a:gd name="connsiteY18" fmla="*/ 149070 h 6464289"/>
                <a:gd name="connsiteX19" fmla="*/ 3133725 w 3133725"/>
                <a:gd name="connsiteY19" fmla="*/ 358620 h 6464289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28725 w 3133725"/>
                <a:gd name="connsiteY7" fmla="*/ 4926338 h 6460007"/>
                <a:gd name="connsiteX8" fmla="*/ 1219200 w 3133725"/>
                <a:gd name="connsiteY8" fmla="*/ 1678313 h 6460007"/>
                <a:gd name="connsiteX9" fmla="*/ 1390650 w 3133725"/>
                <a:gd name="connsiteY9" fmla="*/ 782963 h 6460007"/>
                <a:gd name="connsiteX10" fmla="*/ 1457325 w 3133725"/>
                <a:gd name="connsiteY10" fmla="*/ 573413 h 6460007"/>
                <a:gd name="connsiteX11" fmla="*/ 1533525 w 3133725"/>
                <a:gd name="connsiteY11" fmla="*/ 440063 h 6460007"/>
                <a:gd name="connsiteX12" fmla="*/ 1552575 w 3133725"/>
                <a:gd name="connsiteY12" fmla="*/ 411488 h 6460007"/>
                <a:gd name="connsiteX13" fmla="*/ 1657350 w 3133725"/>
                <a:gd name="connsiteY13" fmla="*/ 278138 h 6460007"/>
                <a:gd name="connsiteX14" fmla="*/ 1781175 w 3133725"/>
                <a:gd name="connsiteY14" fmla="*/ 173363 h 6460007"/>
                <a:gd name="connsiteX15" fmla="*/ 1809750 w 3133725"/>
                <a:gd name="connsiteY15" fmla="*/ 135263 h 6460007"/>
                <a:gd name="connsiteX16" fmla="*/ 2038350 w 3133725"/>
                <a:gd name="connsiteY16" fmla="*/ 30488 h 6460007"/>
                <a:gd name="connsiteX17" fmla="*/ 2371725 w 3133725"/>
                <a:gd name="connsiteY17" fmla="*/ 1913 h 6460007"/>
                <a:gd name="connsiteX18" fmla="*/ 2819400 w 3133725"/>
                <a:gd name="connsiteY18" fmla="*/ 78113 h 6460007"/>
                <a:gd name="connsiteX19" fmla="*/ 3133725 w 3133725"/>
                <a:gd name="connsiteY19" fmla="*/ 354338 h 6460007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28725 w 3133725"/>
                <a:gd name="connsiteY7" fmla="*/ 4926338 h 6460007"/>
                <a:gd name="connsiteX8" fmla="*/ 1219200 w 3133725"/>
                <a:gd name="connsiteY8" fmla="*/ 1678313 h 6460007"/>
                <a:gd name="connsiteX9" fmla="*/ 1457325 w 3133725"/>
                <a:gd name="connsiteY9" fmla="*/ 573413 h 6460007"/>
                <a:gd name="connsiteX10" fmla="*/ 1533525 w 3133725"/>
                <a:gd name="connsiteY10" fmla="*/ 440063 h 6460007"/>
                <a:gd name="connsiteX11" fmla="*/ 1552575 w 3133725"/>
                <a:gd name="connsiteY11" fmla="*/ 411488 h 6460007"/>
                <a:gd name="connsiteX12" fmla="*/ 1657350 w 3133725"/>
                <a:gd name="connsiteY12" fmla="*/ 278138 h 6460007"/>
                <a:gd name="connsiteX13" fmla="*/ 1781175 w 3133725"/>
                <a:gd name="connsiteY13" fmla="*/ 173363 h 6460007"/>
                <a:gd name="connsiteX14" fmla="*/ 1809750 w 3133725"/>
                <a:gd name="connsiteY14" fmla="*/ 135263 h 6460007"/>
                <a:gd name="connsiteX15" fmla="*/ 2038350 w 3133725"/>
                <a:gd name="connsiteY15" fmla="*/ 30488 h 6460007"/>
                <a:gd name="connsiteX16" fmla="*/ 2371725 w 3133725"/>
                <a:gd name="connsiteY16" fmla="*/ 1913 h 6460007"/>
                <a:gd name="connsiteX17" fmla="*/ 2819400 w 3133725"/>
                <a:gd name="connsiteY17" fmla="*/ 78113 h 6460007"/>
                <a:gd name="connsiteX18" fmla="*/ 3133725 w 3133725"/>
                <a:gd name="connsiteY18" fmla="*/ 354338 h 6460007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19200 w 3133725"/>
                <a:gd name="connsiteY7" fmla="*/ 1678313 h 6460007"/>
                <a:gd name="connsiteX8" fmla="*/ 1457325 w 3133725"/>
                <a:gd name="connsiteY8" fmla="*/ 573413 h 6460007"/>
                <a:gd name="connsiteX9" fmla="*/ 1533525 w 3133725"/>
                <a:gd name="connsiteY9" fmla="*/ 440063 h 6460007"/>
                <a:gd name="connsiteX10" fmla="*/ 1552575 w 3133725"/>
                <a:gd name="connsiteY10" fmla="*/ 411488 h 6460007"/>
                <a:gd name="connsiteX11" fmla="*/ 1657350 w 3133725"/>
                <a:gd name="connsiteY11" fmla="*/ 278138 h 6460007"/>
                <a:gd name="connsiteX12" fmla="*/ 1781175 w 3133725"/>
                <a:gd name="connsiteY12" fmla="*/ 173363 h 6460007"/>
                <a:gd name="connsiteX13" fmla="*/ 1809750 w 3133725"/>
                <a:gd name="connsiteY13" fmla="*/ 135263 h 6460007"/>
                <a:gd name="connsiteX14" fmla="*/ 2038350 w 3133725"/>
                <a:gd name="connsiteY14" fmla="*/ 30488 h 6460007"/>
                <a:gd name="connsiteX15" fmla="*/ 2371725 w 3133725"/>
                <a:gd name="connsiteY15" fmla="*/ 1913 h 6460007"/>
                <a:gd name="connsiteX16" fmla="*/ 2819400 w 3133725"/>
                <a:gd name="connsiteY16" fmla="*/ 78113 h 6460007"/>
                <a:gd name="connsiteX17" fmla="*/ 3133725 w 3133725"/>
                <a:gd name="connsiteY17" fmla="*/ 354338 h 6460007"/>
                <a:gd name="connsiteX0" fmla="*/ 0 w 3133725"/>
                <a:gd name="connsiteY0" fmla="*/ 6450338 h 6663481"/>
                <a:gd name="connsiteX1" fmla="*/ 485775 w 3133725"/>
                <a:gd name="connsiteY1" fmla="*/ 6459863 h 6663481"/>
                <a:gd name="connsiteX2" fmla="*/ 685800 w 3133725"/>
                <a:gd name="connsiteY2" fmla="*/ 6450338 h 6663481"/>
                <a:gd name="connsiteX3" fmla="*/ 809625 w 3133725"/>
                <a:gd name="connsiteY3" fmla="*/ 6402713 h 6663481"/>
                <a:gd name="connsiteX4" fmla="*/ 838200 w 3133725"/>
                <a:gd name="connsiteY4" fmla="*/ 6383663 h 6663481"/>
                <a:gd name="connsiteX5" fmla="*/ 923925 w 3133725"/>
                <a:gd name="connsiteY5" fmla="*/ 6297938 h 6663481"/>
                <a:gd name="connsiteX6" fmla="*/ 1219200 w 3133725"/>
                <a:gd name="connsiteY6" fmla="*/ 1678313 h 6663481"/>
                <a:gd name="connsiteX7" fmla="*/ 1457325 w 3133725"/>
                <a:gd name="connsiteY7" fmla="*/ 573413 h 6663481"/>
                <a:gd name="connsiteX8" fmla="*/ 1533525 w 3133725"/>
                <a:gd name="connsiteY8" fmla="*/ 440063 h 6663481"/>
                <a:gd name="connsiteX9" fmla="*/ 1552575 w 3133725"/>
                <a:gd name="connsiteY9" fmla="*/ 411488 h 6663481"/>
                <a:gd name="connsiteX10" fmla="*/ 1657350 w 3133725"/>
                <a:gd name="connsiteY10" fmla="*/ 278138 h 6663481"/>
                <a:gd name="connsiteX11" fmla="*/ 1781175 w 3133725"/>
                <a:gd name="connsiteY11" fmla="*/ 173363 h 6663481"/>
                <a:gd name="connsiteX12" fmla="*/ 1809750 w 3133725"/>
                <a:gd name="connsiteY12" fmla="*/ 135263 h 6663481"/>
                <a:gd name="connsiteX13" fmla="*/ 2038350 w 3133725"/>
                <a:gd name="connsiteY13" fmla="*/ 30488 h 6663481"/>
                <a:gd name="connsiteX14" fmla="*/ 2371725 w 3133725"/>
                <a:gd name="connsiteY14" fmla="*/ 1913 h 6663481"/>
                <a:gd name="connsiteX15" fmla="*/ 2819400 w 3133725"/>
                <a:gd name="connsiteY15" fmla="*/ 78113 h 6663481"/>
                <a:gd name="connsiteX16" fmla="*/ 3133725 w 3133725"/>
                <a:gd name="connsiteY16" fmla="*/ 354338 h 6663481"/>
                <a:gd name="connsiteX0" fmla="*/ 0 w 3133725"/>
                <a:gd name="connsiteY0" fmla="*/ 6450338 h 6670898"/>
                <a:gd name="connsiteX1" fmla="*/ 485775 w 3133725"/>
                <a:gd name="connsiteY1" fmla="*/ 6459863 h 6670898"/>
                <a:gd name="connsiteX2" fmla="*/ 685800 w 3133725"/>
                <a:gd name="connsiteY2" fmla="*/ 6450338 h 6670898"/>
                <a:gd name="connsiteX3" fmla="*/ 809625 w 3133725"/>
                <a:gd name="connsiteY3" fmla="*/ 6402713 h 6670898"/>
                <a:gd name="connsiteX4" fmla="*/ 923925 w 3133725"/>
                <a:gd name="connsiteY4" fmla="*/ 6297938 h 6670898"/>
                <a:gd name="connsiteX5" fmla="*/ 1219200 w 3133725"/>
                <a:gd name="connsiteY5" fmla="*/ 1678313 h 6670898"/>
                <a:gd name="connsiteX6" fmla="*/ 1457325 w 3133725"/>
                <a:gd name="connsiteY6" fmla="*/ 573413 h 6670898"/>
                <a:gd name="connsiteX7" fmla="*/ 1533525 w 3133725"/>
                <a:gd name="connsiteY7" fmla="*/ 440063 h 6670898"/>
                <a:gd name="connsiteX8" fmla="*/ 1552575 w 3133725"/>
                <a:gd name="connsiteY8" fmla="*/ 411488 h 6670898"/>
                <a:gd name="connsiteX9" fmla="*/ 1657350 w 3133725"/>
                <a:gd name="connsiteY9" fmla="*/ 278138 h 6670898"/>
                <a:gd name="connsiteX10" fmla="*/ 1781175 w 3133725"/>
                <a:gd name="connsiteY10" fmla="*/ 173363 h 6670898"/>
                <a:gd name="connsiteX11" fmla="*/ 1809750 w 3133725"/>
                <a:gd name="connsiteY11" fmla="*/ 135263 h 6670898"/>
                <a:gd name="connsiteX12" fmla="*/ 2038350 w 3133725"/>
                <a:gd name="connsiteY12" fmla="*/ 30488 h 6670898"/>
                <a:gd name="connsiteX13" fmla="*/ 2371725 w 3133725"/>
                <a:gd name="connsiteY13" fmla="*/ 1913 h 6670898"/>
                <a:gd name="connsiteX14" fmla="*/ 2819400 w 3133725"/>
                <a:gd name="connsiteY14" fmla="*/ 78113 h 6670898"/>
                <a:gd name="connsiteX15" fmla="*/ 3133725 w 3133725"/>
                <a:gd name="connsiteY15" fmla="*/ 354338 h 6670898"/>
                <a:gd name="connsiteX0" fmla="*/ 0 w 3133725"/>
                <a:gd name="connsiteY0" fmla="*/ 6450338 h 6688556"/>
                <a:gd name="connsiteX1" fmla="*/ 485775 w 3133725"/>
                <a:gd name="connsiteY1" fmla="*/ 6459863 h 6688556"/>
                <a:gd name="connsiteX2" fmla="*/ 685800 w 3133725"/>
                <a:gd name="connsiteY2" fmla="*/ 6450338 h 6688556"/>
                <a:gd name="connsiteX3" fmla="*/ 923925 w 3133725"/>
                <a:gd name="connsiteY3" fmla="*/ 6297938 h 6688556"/>
                <a:gd name="connsiteX4" fmla="*/ 1219200 w 3133725"/>
                <a:gd name="connsiteY4" fmla="*/ 1678313 h 6688556"/>
                <a:gd name="connsiteX5" fmla="*/ 1457325 w 3133725"/>
                <a:gd name="connsiteY5" fmla="*/ 573413 h 6688556"/>
                <a:gd name="connsiteX6" fmla="*/ 1533525 w 3133725"/>
                <a:gd name="connsiteY6" fmla="*/ 440063 h 6688556"/>
                <a:gd name="connsiteX7" fmla="*/ 1552575 w 3133725"/>
                <a:gd name="connsiteY7" fmla="*/ 411488 h 6688556"/>
                <a:gd name="connsiteX8" fmla="*/ 1657350 w 3133725"/>
                <a:gd name="connsiteY8" fmla="*/ 278138 h 6688556"/>
                <a:gd name="connsiteX9" fmla="*/ 1781175 w 3133725"/>
                <a:gd name="connsiteY9" fmla="*/ 173363 h 6688556"/>
                <a:gd name="connsiteX10" fmla="*/ 1809750 w 3133725"/>
                <a:gd name="connsiteY10" fmla="*/ 135263 h 6688556"/>
                <a:gd name="connsiteX11" fmla="*/ 2038350 w 3133725"/>
                <a:gd name="connsiteY11" fmla="*/ 30488 h 6688556"/>
                <a:gd name="connsiteX12" fmla="*/ 2371725 w 3133725"/>
                <a:gd name="connsiteY12" fmla="*/ 1913 h 6688556"/>
                <a:gd name="connsiteX13" fmla="*/ 2819400 w 3133725"/>
                <a:gd name="connsiteY13" fmla="*/ 78113 h 6688556"/>
                <a:gd name="connsiteX14" fmla="*/ 3133725 w 3133725"/>
                <a:gd name="connsiteY14" fmla="*/ 354338 h 6688556"/>
                <a:gd name="connsiteX0" fmla="*/ 0 w 3133725"/>
                <a:gd name="connsiteY0" fmla="*/ 6450338 h 6692718"/>
                <a:gd name="connsiteX1" fmla="*/ 485775 w 3133725"/>
                <a:gd name="connsiteY1" fmla="*/ 6459863 h 6692718"/>
                <a:gd name="connsiteX2" fmla="*/ 923925 w 3133725"/>
                <a:gd name="connsiteY2" fmla="*/ 6297938 h 6692718"/>
                <a:gd name="connsiteX3" fmla="*/ 1219200 w 3133725"/>
                <a:gd name="connsiteY3" fmla="*/ 1678313 h 6692718"/>
                <a:gd name="connsiteX4" fmla="*/ 1457325 w 3133725"/>
                <a:gd name="connsiteY4" fmla="*/ 573413 h 6692718"/>
                <a:gd name="connsiteX5" fmla="*/ 1533525 w 3133725"/>
                <a:gd name="connsiteY5" fmla="*/ 440063 h 6692718"/>
                <a:gd name="connsiteX6" fmla="*/ 1552575 w 3133725"/>
                <a:gd name="connsiteY6" fmla="*/ 411488 h 6692718"/>
                <a:gd name="connsiteX7" fmla="*/ 1657350 w 3133725"/>
                <a:gd name="connsiteY7" fmla="*/ 278138 h 6692718"/>
                <a:gd name="connsiteX8" fmla="*/ 1781175 w 3133725"/>
                <a:gd name="connsiteY8" fmla="*/ 173363 h 6692718"/>
                <a:gd name="connsiteX9" fmla="*/ 1809750 w 3133725"/>
                <a:gd name="connsiteY9" fmla="*/ 135263 h 6692718"/>
                <a:gd name="connsiteX10" fmla="*/ 2038350 w 3133725"/>
                <a:gd name="connsiteY10" fmla="*/ 30488 h 6692718"/>
                <a:gd name="connsiteX11" fmla="*/ 2371725 w 3133725"/>
                <a:gd name="connsiteY11" fmla="*/ 1913 h 6692718"/>
                <a:gd name="connsiteX12" fmla="*/ 2819400 w 3133725"/>
                <a:gd name="connsiteY12" fmla="*/ 78113 h 6692718"/>
                <a:gd name="connsiteX13" fmla="*/ 3133725 w 3133725"/>
                <a:gd name="connsiteY13" fmla="*/ 354338 h 6692718"/>
                <a:gd name="connsiteX0" fmla="*/ 0 w 3133725"/>
                <a:gd name="connsiteY0" fmla="*/ 6450338 h 6687301"/>
                <a:gd name="connsiteX1" fmla="*/ 923925 w 3133725"/>
                <a:gd name="connsiteY1" fmla="*/ 6297938 h 6687301"/>
                <a:gd name="connsiteX2" fmla="*/ 1219200 w 3133725"/>
                <a:gd name="connsiteY2" fmla="*/ 1678313 h 6687301"/>
                <a:gd name="connsiteX3" fmla="*/ 1457325 w 3133725"/>
                <a:gd name="connsiteY3" fmla="*/ 573413 h 6687301"/>
                <a:gd name="connsiteX4" fmla="*/ 1533525 w 3133725"/>
                <a:gd name="connsiteY4" fmla="*/ 440063 h 6687301"/>
                <a:gd name="connsiteX5" fmla="*/ 1552575 w 3133725"/>
                <a:gd name="connsiteY5" fmla="*/ 411488 h 6687301"/>
                <a:gd name="connsiteX6" fmla="*/ 1657350 w 3133725"/>
                <a:gd name="connsiteY6" fmla="*/ 278138 h 6687301"/>
                <a:gd name="connsiteX7" fmla="*/ 1781175 w 3133725"/>
                <a:gd name="connsiteY7" fmla="*/ 173363 h 6687301"/>
                <a:gd name="connsiteX8" fmla="*/ 1809750 w 3133725"/>
                <a:gd name="connsiteY8" fmla="*/ 135263 h 6687301"/>
                <a:gd name="connsiteX9" fmla="*/ 2038350 w 3133725"/>
                <a:gd name="connsiteY9" fmla="*/ 30488 h 6687301"/>
                <a:gd name="connsiteX10" fmla="*/ 2371725 w 3133725"/>
                <a:gd name="connsiteY10" fmla="*/ 1913 h 6687301"/>
                <a:gd name="connsiteX11" fmla="*/ 2819400 w 3133725"/>
                <a:gd name="connsiteY11" fmla="*/ 78113 h 6687301"/>
                <a:gd name="connsiteX12" fmla="*/ 3133725 w 3133725"/>
                <a:gd name="connsiteY12" fmla="*/ 354338 h 6687301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533525 w 3133725"/>
                <a:gd name="connsiteY4" fmla="*/ 440063 h 6450338"/>
                <a:gd name="connsiteX5" fmla="*/ 1552575 w 3133725"/>
                <a:gd name="connsiteY5" fmla="*/ 411488 h 6450338"/>
                <a:gd name="connsiteX6" fmla="*/ 1657350 w 3133725"/>
                <a:gd name="connsiteY6" fmla="*/ 278138 h 6450338"/>
                <a:gd name="connsiteX7" fmla="*/ 1781175 w 3133725"/>
                <a:gd name="connsiteY7" fmla="*/ 173363 h 6450338"/>
                <a:gd name="connsiteX8" fmla="*/ 1809750 w 3133725"/>
                <a:gd name="connsiteY8" fmla="*/ 135263 h 6450338"/>
                <a:gd name="connsiteX9" fmla="*/ 2038350 w 3133725"/>
                <a:gd name="connsiteY9" fmla="*/ 30488 h 6450338"/>
                <a:gd name="connsiteX10" fmla="*/ 2371725 w 3133725"/>
                <a:gd name="connsiteY10" fmla="*/ 1913 h 6450338"/>
                <a:gd name="connsiteX11" fmla="*/ 2819400 w 3133725"/>
                <a:gd name="connsiteY11" fmla="*/ 78113 h 6450338"/>
                <a:gd name="connsiteX12" fmla="*/ 3133725 w 3133725"/>
                <a:gd name="connsiteY12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533525 w 3133725"/>
                <a:gd name="connsiteY4" fmla="*/ 440063 h 6450338"/>
                <a:gd name="connsiteX5" fmla="*/ 1657350 w 3133725"/>
                <a:gd name="connsiteY5" fmla="*/ 278138 h 6450338"/>
                <a:gd name="connsiteX6" fmla="*/ 1781175 w 3133725"/>
                <a:gd name="connsiteY6" fmla="*/ 173363 h 6450338"/>
                <a:gd name="connsiteX7" fmla="*/ 1809750 w 3133725"/>
                <a:gd name="connsiteY7" fmla="*/ 135263 h 6450338"/>
                <a:gd name="connsiteX8" fmla="*/ 2038350 w 3133725"/>
                <a:gd name="connsiteY8" fmla="*/ 30488 h 6450338"/>
                <a:gd name="connsiteX9" fmla="*/ 2371725 w 3133725"/>
                <a:gd name="connsiteY9" fmla="*/ 1913 h 6450338"/>
                <a:gd name="connsiteX10" fmla="*/ 2819400 w 3133725"/>
                <a:gd name="connsiteY10" fmla="*/ 78113 h 6450338"/>
                <a:gd name="connsiteX11" fmla="*/ 3133725 w 3133725"/>
                <a:gd name="connsiteY11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657350 w 3133725"/>
                <a:gd name="connsiteY4" fmla="*/ 278138 h 6450338"/>
                <a:gd name="connsiteX5" fmla="*/ 1781175 w 3133725"/>
                <a:gd name="connsiteY5" fmla="*/ 173363 h 6450338"/>
                <a:gd name="connsiteX6" fmla="*/ 1809750 w 3133725"/>
                <a:gd name="connsiteY6" fmla="*/ 135263 h 6450338"/>
                <a:gd name="connsiteX7" fmla="*/ 2038350 w 3133725"/>
                <a:gd name="connsiteY7" fmla="*/ 30488 h 6450338"/>
                <a:gd name="connsiteX8" fmla="*/ 2371725 w 3133725"/>
                <a:gd name="connsiteY8" fmla="*/ 1913 h 6450338"/>
                <a:gd name="connsiteX9" fmla="*/ 2819400 w 3133725"/>
                <a:gd name="connsiteY9" fmla="*/ 78113 h 6450338"/>
                <a:gd name="connsiteX10" fmla="*/ 3133725 w 3133725"/>
                <a:gd name="connsiteY10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781175 w 3133725"/>
                <a:gd name="connsiteY4" fmla="*/ 173363 h 6450338"/>
                <a:gd name="connsiteX5" fmla="*/ 1809750 w 3133725"/>
                <a:gd name="connsiteY5" fmla="*/ 135263 h 6450338"/>
                <a:gd name="connsiteX6" fmla="*/ 2038350 w 3133725"/>
                <a:gd name="connsiteY6" fmla="*/ 30488 h 6450338"/>
                <a:gd name="connsiteX7" fmla="*/ 2371725 w 3133725"/>
                <a:gd name="connsiteY7" fmla="*/ 1913 h 6450338"/>
                <a:gd name="connsiteX8" fmla="*/ 2819400 w 3133725"/>
                <a:gd name="connsiteY8" fmla="*/ 78113 h 6450338"/>
                <a:gd name="connsiteX9" fmla="*/ 3133725 w 3133725"/>
                <a:gd name="connsiteY9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781175 w 3133725"/>
                <a:gd name="connsiteY3" fmla="*/ 173363 h 6450338"/>
                <a:gd name="connsiteX4" fmla="*/ 1809750 w 3133725"/>
                <a:gd name="connsiteY4" fmla="*/ 135263 h 6450338"/>
                <a:gd name="connsiteX5" fmla="*/ 2038350 w 3133725"/>
                <a:gd name="connsiteY5" fmla="*/ 30488 h 6450338"/>
                <a:gd name="connsiteX6" fmla="*/ 2371725 w 3133725"/>
                <a:gd name="connsiteY6" fmla="*/ 1913 h 6450338"/>
                <a:gd name="connsiteX7" fmla="*/ 2819400 w 3133725"/>
                <a:gd name="connsiteY7" fmla="*/ 78113 h 6450338"/>
                <a:gd name="connsiteX8" fmla="*/ 3133725 w 3133725"/>
                <a:gd name="connsiteY8" fmla="*/ 354338 h 6450338"/>
                <a:gd name="connsiteX0" fmla="*/ 0 w 3133725"/>
                <a:gd name="connsiteY0" fmla="*/ 6451331 h 6451331"/>
                <a:gd name="connsiteX1" fmla="*/ 1114425 w 3133725"/>
                <a:gd name="connsiteY1" fmla="*/ 5527406 h 6451331"/>
                <a:gd name="connsiteX2" fmla="*/ 1219200 w 3133725"/>
                <a:gd name="connsiteY2" fmla="*/ 1679306 h 6451331"/>
                <a:gd name="connsiteX3" fmla="*/ 1781175 w 3133725"/>
                <a:gd name="connsiteY3" fmla="*/ 174356 h 6451331"/>
                <a:gd name="connsiteX4" fmla="*/ 2038350 w 3133725"/>
                <a:gd name="connsiteY4" fmla="*/ 31481 h 6451331"/>
                <a:gd name="connsiteX5" fmla="*/ 2371725 w 3133725"/>
                <a:gd name="connsiteY5" fmla="*/ 2906 h 6451331"/>
                <a:gd name="connsiteX6" fmla="*/ 2819400 w 3133725"/>
                <a:gd name="connsiteY6" fmla="*/ 79106 h 6451331"/>
                <a:gd name="connsiteX7" fmla="*/ 3133725 w 3133725"/>
                <a:gd name="connsiteY7" fmla="*/ 355331 h 6451331"/>
                <a:gd name="connsiteX0" fmla="*/ 0 w 3133725"/>
                <a:gd name="connsiteY0" fmla="*/ 6553873 h 6553873"/>
                <a:gd name="connsiteX1" fmla="*/ 1114425 w 3133725"/>
                <a:gd name="connsiteY1" fmla="*/ 5629948 h 6553873"/>
                <a:gd name="connsiteX2" fmla="*/ 1219200 w 3133725"/>
                <a:gd name="connsiteY2" fmla="*/ 1781848 h 6553873"/>
                <a:gd name="connsiteX3" fmla="*/ 2038350 w 3133725"/>
                <a:gd name="connsiteY3" fmla="*/ 134023 h 6553873"/>
                <a:gd name="connsiteX4" fmla="*/ 2371725 w 3133725"/>
                <a:gd name="connsiteY4" fmla="*/ 105448 h 6553873"/>
                <a:gd name="connsiteX5" fmla="*/ 2819400 w 3133725"/>
                <a:gd name="connsiteY5" fmla="*/ 181648 h 6553873"/>
                <a:gd name="connsiteX6" fmla="*/ 3133725 w 3133725"/>
                <a:gd name="connsiteY6" fmla="*/ 457873 h 6553873"/>
                <a:gd name="connsiteX0" fmla="*/ 0 w 3133725"/>
                <a:gd name="connsiteY0" fmla="*/ 6465549 h 6465549"/>
                <a:gd name="connsiteX1" fmla="*/ 1114425 w 3133725"/>
                <a:gd name="connsiteY1" fmla="*/ 5541624 h 6465549"/>
                <a:gd name="connsiteX2" fmla="*/ 1219200 w 3133725"/>
                <a:gd name="connsiteY2" fmla="*/ 1693524 h 6465549"/>
                <a:gd name="connsiteX3" fmla="*/ 1600200 w 3133725"/>
                <a:gd name="connsiteY3" fmla="*/ 388599 h 6465549"/>
                <a:gd name="connsiteX4" fmla="*/ 2371725 w 3133725"/>
                <a:gd name="connsiteY4" fmla="*/ 17124 h 6465549"/>
                <a:gd name="connsiteX5" fmla="*/ 2819400 w 3133725"/>
                <a:gd name="connsiteY5" fmla="*/ 93324 h 6465549"/>
                <a:gd name="connsiteX6" fmla="*/ 3133725 w 3133725"/>
                <a:gd name="connsiteY6" fmla="*/ 369549 h 6465549"/>
                <a:gd name="connsiteX0" fmla="*/ 0 w 3133725"/>
                <a:gd name="connsiteY0" fmla="*/ 6402790 h 6402790"/>
                <a:gd name="connsiteX1" fmla="*/ 1114425 w 3133725"/>
                <a:gd name="connsiteY1" fmla="*/ 5478865 h 6402790"/>
                <a:gd name="connsiteX2" fmla="*/ 1219200 w 3133725"/>
                <a:gd name="connsiteY2" fmla="*/ 1630765 h 6402790"/>
                <a:gd name="connsiteX3" fmla="*/ 1600200 w 3133725"/>
                <a:gd name="connsiteY3" fmla="*/ 325840 h 6402790"/>
                <a:gd name="connsiteX4" fmla="*/ 2171700 w 3133725"/>
                <a:gd name="connsiteY4" fmla="*/ 40090 h 6402790"/>
                <a:gd name="connsiteX5" fmla="*/ 2819400 w 3133725"/>
                <a:gd name="connsiteY5" fmla="*/ 30565 h 6402790"/>
                <a:gd name="connsiteX6" fmla="*/ 3133725 w 3133725"/>
                <a:gd name="connsiteY6" fmla="*/ 306790 h 6402790"/>
                <a:gd name="connsiteX0" fmla="*/ 0 w 3133725"/>
                <a:gd name="connsiteY0" fmla="*/ 6391985 h 6391985"/>
                <a:gd name="connsiteX1" fmla="*/ 1114425 w 3133725"/>
                <a:gd name="connsiteY1" fmla="*/ 5468060 h 6391985"/>
                <a:gd name="connsiteX2" fmla="*/ 1219200 w 3133725"/>
                <a:gd name="connsiteY2" fmla="*/ 1619960 h 6391985"/>
                <a:gd name="connsiteX3" fmla="*/ 1600200 w 3133725"/>
                <a:gd name="connsiteY3" fmla="*/ 315035 h 6391985"/>
                <a:gd name="connsiteX4" fmla="*/ 2171700 w 3133725"/>
                <a:gd name="connsiteY4" fmla="*/ 29285 h 6391985"/>
                <a:gd name="connsiteX5" fmla="*/ 2819400 w 3133725"/>
                <a:gd name="connsiteY5" fmla="*/ 19760 h 6391985"/>
                <a:gd name="connsiteX6" fmla="*/ 3133725 w 3133725"/>
                <a:gd name="connsiteY6" fmla="*/ 295985 h 6391985"/>
                <a:gd name="connsiteX0" fmla="*/ 0 w 3133725"/>
                <a:gd name="connsiteY0" fmla="*/ 6382970 h 6382970"/>
                <a:gd name="connsiteX1" fmla="*/ 1114425 w 3133725"/>
                <a:gd name="connsiteY1" fmla="*/ 5459045 h 6382970"/>
                <a:gd name="connsiteX2" fmla="*/ 1219200 w 3133725"/>
                <a:gd name="connsiteY2" fmla="*/ 1610945 h 6382970"/>
                <a:gd name="connsiteX3" fmla="*/ 1600200 w 3133725"/>
                <a:gd name="connsiteY3" fmla="*/ 306020 h 6382970"/>
                <a:gd name="connsiteX4" fmla="*/ 2114550 w 3133725"/>
                <a:gd name="connsiteY4" fmla="*/ 58370 h 6382970"/>
                <a:gd name="connsiteX5" fmla="*/ 2819400 w 3133725"/>
                <a:gd name="connsiteY5" fmla="*/ 10745 h 6382970"/>
                <a:gd name="connsiteX6" fmla="*/ 3133725 w 3133725"/>
                <a:gd name="connsiteY6" fmla="*/ 286970 h 6382970"/>
                <a:gd name="connsiteX0" fmla="*/ 0 w 3133725"/>
                <a:gd name="connsiteY0" fmla="*/ 6386861 h 6386861"/>
                <a:gd name="connsiteX1" fmla="*/ 1114425 w 3133725"/>
                <a:gd name="connsiteY1" fmla="*/ 5462936 h 6386861"/>
                <a:gd name="connsiteX2" fmla="*/ 1219200 w 3133725"/>
                <a:gd name="connsiteY2" fmla="*/ 1614836 h 6386861"/>
                <a:gd name="connsiteX3" fmla="*/ 1600200 w 3133725"/>
                <a:gd name="connsiteY3" fmla="*/ 309911 h 6386861"/>
                <a:gd name="connsiteX4" fmla="*/ 2114550 w 3133725"/>
                <a:gd name="connsiteY4" fmla="*/ 62261 h 6386861"/>
                <a:gd name="connsiteX5" fmla="*/ 2819400 w 3133725"/>
                <a:gd name="connsiteY5" fmla="*/ 14636 h 6386861"/>
                <a:gd name="connsiteX6" fmla="*/ 3133725 w 3133725"/>
                <a:gd name="connsiteY6" fmla="*/ 290861 h 6386861"/>
                <a:gd name="connsiteX0" fmla="*/ 0 w 3133725"/>
                <a:gd name="connsiteY0" fmla="*/ 6386861 h 6386861"/>
                <a:gd name="connsiteX1" fmla="*/ 1114425 w 3133725"/>
                <a:gd name="connsiteY1" fmla="*/ 5462936 h 6386861"/>
                <a:gd name="connsiteX2" fmla="*/ 1219200 w 3133725"/>
                <a:gd name="connsiteY2" fmla="*/ 1614836 h 6386861"/>
                <a:gd name="connsiteX3" fmla="*/ 1600200 w 3133725"/>
                <a:gd name="connsiteY3" fmla="*/ 309911 h 6386861"/>
                <a:gd name="connsiteX4" fmla="*/ 2114550 w 3133725"/>
                <a:gd name="connsiteY4" fmla="*/ 62261 h 6386861"/>
                <a:gd name="connsiteX5" fmla="*/ 2819400 w 3133725"/>
                <a:gd name="connsiteY5" fmla="*/ 14636 h 6386861"/>
                <a:gd name="connsiteX6" fmla="*/ 3133725 w 3133725"/>
                <a:gd name="connsiteY6" fmla="*/ 290861 h 6386861"/>
                <a:gd name="connsiteX0" fmla="*/ 0 w 3133725"/>
                <a:gd name="connsiteY0" fmla="*/ 6398010 h 6398010"/>
                <a:gd name="connsiteX1" fmla="*/ 1114425 w 3133725"/>
                <a:gd name="connsiteY1" fmla="*/ 5474085 h 6398010"/>
                <a:gd name="connsiteX2" fmla="*/ 1219200 w 3133725"/>
                <a:gd name="connsiteY2" fmla="*/ 1625985 h 6398010"/>
                <a:gd name="connsiteX3" fmla="*/ 1466850 w 3133725"/>
                <a:gd name="connsiteY3" fmla="*/ 568710 h 6398010"/>
                <a:gd name="connsiteX4" fmla="*/ 2114550 w 3133725"/>
                <a:gd name="connsiteY4" fmla="*/ 73410 h 6398010"/>
                <a:gd name="connsiteX5" fmla="*/ 2819400 w 3133725"/>
                <a:gd name="connsiteY5" fmla="*/ 25785 h 6398010"/>
                <a:gd name="connsiteX6" fmla="*/ 3133725 w 3133725"/>
                <a:gd name="connsiteY6" fmla="*/ 302010 h 639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3725" h="6398010">
                  <a:moveTo>
                    <a:pt x="0" y="6398010"/>
                  </a:moveTo>
                  <a:cubicBezTo>
                    <a:pt x="192484" y="6366260"/>
                    <a:pt x="911225" y="6269422"/>
                    <a:pt x="1114425" y="5474085"/>
                  </a:cubicBezTo>
                  <a:cubicBezTo>
                    <a:pt x="1317625" y="4678748"/>
                    <a:pt x="1160463" y="2443548"/>
                    <a:pt x="1219200" y="1625985"/>
                  </a:cubicBezTo>
                  <a:cubicBezTo>
                    <a:pt x="1277938" y="808423"/>
                    <a:pt x="1317625" y="827473"/>
                    <a:pt x="1466850" y="568710"/>
                  </a:cubicBezTo>
                  <a:cubicBezTo>
                    <a:pt x="1616075" y="309947"/>
                    <a:pt x="1889125" y="163897"/>
                    <a:pt x="2114550" y="73410"/>
                  </a:cubicBezTo>
                  <a:cubicBezTo>
                    <a:pt x="2339975" y="-17077"/>
                    <a:pt x="2649538" y="-12315"/>
                    <a:pt x="2819400" y="25785"/>
                  </a:cubicBezTo>
                  <a:cubicBezTo>
                    <a:pt x="2989263" y="63885"/>
                    <a:pt x="3101975" y="258354"/>
                    <a:pt x="3133725" y="302010"/>
                  </a:cubicBezTo>
                </a:path>
              </a:pathLst>
            </a:custGeom>
            <a:noFill/>
            <a:ln w="5715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87281" y="6488669"/>
              <a:ext cx="2596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Продолжение страницы</a:t>
              </a:r>
              <a:endPara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25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616201" y="1671300"/>
          <a:ext cx="751635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3758" y="171450"/>
            <a:ext cx="8705850" cy="1346199"/>
          </a:xfrm>
        </p:spPr>
        <p:txBody>
          <a:bodyPr>
            <a:normAutofit/>
          </a:bodyPr>
          <a:lstStyle/>
          <a:p>
            <a:r>
              <a:rPr lang="ru-RU" dirty="0" smtClean="0"/>
              <a:t>Можно сделать автоматическую генерацию продающих страниц!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64286" y="3412150"/>
            <a:ext cx="252479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80%</a:t>
            </a:r>
          </a:p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Динамический 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нтент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278937"/>
              </p:ext>
            </p:extLst>
          </p:nvPr>
        </p:nvGraphicFramePr>
        <p:xfrm>
          <a:off x="1484313" y="1104900"/>
          <a:ext cx="10018712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011916" y="253828"/>
            <a:ext cx="9684783" cy="9482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Чем лучше посадочная страница, тем больше получим звонков!</a:t>
            </a:r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 rot="208102">
            <a:off x="6901769" y="1114874"/>
            <a:ext cx="2740065" cy="795090"/>
          </a:xfrm>
          <a:custGeom>
            <a:avLst/>
            <a:gdLst>
              <a:gd name="connsiteX0" fmla="*/ 0 w 2658294"/>
              <a:gd name="connsiteY0" fmla="*/ 714424 h 714424"/>
              <a:gd name="connsiteX1" fmla="*/ 257175 w 2658294"/>
              <a:gd name="connsiteY1" fmla="*/ 381049 h 714424"/>
              <a:gd name="connsiteX2" fmla="*/ 828675 w 2658294"/>
              <a:gd name="connsiteY2" fmla="*/ 85774 h 714424"/>
              <a:gd name="connsiteX3" fmla="*/ 1343025 w 2658294"/>
              <a:gd name="connsiteY3" fmla="*/ 49 h 714424"/>
              <a:gd name="connsiteX4" fmla="*/ 1828800 w 2658294"/>
              <a:gd name="connsiteY4" fmla="*/ 76249 h 714424"/>
              <a:gd name="connsiteX5" fmla="*/ 2238375 w 2658294"/>
              <a:gd name="connsiteY5" fmla="*/ 247699 h 714424"/>
              <a:gd name="connsiteX6" fmla="*/ 2524125 w 2658294"/>
              <a:gd name="connsiteY6" fmla="*/ 533449 h 714424"/>
              <a:gd name="connsiteX7" fmla="*/ 2638425 w 2658294"/>
              <a:gd name="connsiteY7" fmla="*/ 647749 h 714424"/>
              <a:gd name="connsiteX8" fmla="*/ 2657475 w 2658294"/>
              <a:gd name="connsiteY8" fmla="*/ 657274 h 714424"/>
              <a:gd name="connsiteX0" fmla="*/ 0 w 2658294"/>
              <a:gd name="connsiteY0" fmla="*/ 714424 h 714424"/>
              <a:gd name="connsiteX1" fmla="*/ 257175 w 2658294"/>
              <a:gd name="connsiteY1" fmla="*/ 381049 h 714424"/>
              <a:gd name="connsiteX2" fmla="*/ 828675 w 2658294"/>
              <a:gd name="connsiteY2" fmla="*/ 85774 h 714424"/>
              <a:gd name="connsiteX3" fmla="*/ 1343025 w 2658294"/>
              <a:gd name="connsiteY3" fmla="*/ 49 h 714424"/>
              <a:gd name="connsiteX4" fmla="*/ 1828800 w 2658294"/>
              <a:gd name="connsiteY4" fmla="*/ 76249 h 714424"/>
              <a:gd name="connsiteX5" fmla="*/ 2238375 w 2658294"/>
              <a:gd name="connsiteY5" fmla="*/ 247699 h 714424"/>
              <a:gd name="connsiteX6" fmla="*/ 2638425 w 2658294"/>
              <a:gd name="connsiteY6" fmla="*/ 647749 h 714424"/>
              <a:gd name="connsiteX7" fmla="*/ 2657475 w 2658294"/>
              <a:gd name="connsiteY7" fmla="*/ 657274 h 714424"/>
              <a:gd name="connsiteX0" fmla="*/ 0 w 2618090"/>
              <a:gd name="connsiteY0" fmla="*/ 632792 h 662391"/>
              <a:gd name="connsiteX1" fmla="*/ 216971 w 2618090"/>
              <a:gd name="connsiteY1" fmla="*/ 381049 h 662391"/>
              <a:gd name="connsiteX2" fmla="*/ 788471 w 2618090"/>
              <a:gd name="connsiteY2" fmla="*/ 85774 h 662391"/>
              <a:gd name="connsiteX3" fmla="*/ 1302821 w 2618090"/>
              <a:gd name="connsiteY3" fmla="*/ 49 h 662391"/>
              <a:gd name="connsiteX4" fmla="*/ 1788596 w 2618090"/>
              <a:gd name="connsiteY4" fmla="*/ 76249 h 662391"/>
              <a:gd name="connsiteX5" fmla="*/ 2198171 w 2618090"/>
              <a:gd name="connsiteY5" fmla="*/ 247699 h 662391"/>
              <a:gd name="connsiteX6" fmla="*/ 2598221 w 2618090"/>
              <a:gd name="connsiteY6" fmla="*/ 647749 h 662391"/>
              <a:gd name="connsiteX7" fmla="*/ 2617271 w 2618090"/>
              <a:gd name="connsiteY7" fmla="*/ 657274 h 662391"/>
              <a:gd name="connsiteX0" fmla="*/ 0 w 2636944"/>
              <a:gd name="connsiteY0" fmla="*/ 625829 h 662391"/>
              <a:gd name="connsiteX1" fmla="*/ 235825 w 2636944"/>
              <a:gd name="connsiteY1" fmla="*/ 381049 h 662391"/>
              <a:gd name="connsiteX2" fmla="*/ 807325 w 2636944"/>
              <a:gd name="connsiteY2" fmla="*/ 85774 h 662391"/>
              <a:gd name="connsiteX3" fmla="*/ 1321675 w 2636944"/>
              <a:gd name="connsiteY3" fmla="*/ 49 h 662391"/>
              <a:gd name="connsiteX4" fmla="*/ 1807450 w 2636944"/>
              <a:gd name="connsiteY4" fmla="*/ 76249 h 662391"/>
              <a:gd name="connsiteX5" fmla="*/ 2217025 w 2636944"/>
              <a:gd name="connsiteY5" fmla="*/ 247699 h 662391"/>
              <a:gd name="connsiteX6" fmla="*/ 2617075 w 2636944"/>
              <a:gd name="connsiteY6" fmla="*/ 647749 h 662391"/>
              <a:gd name="connsiteX7" fmla="*/ 2636125 w 2636944"/>
              <a:gd name="connsiteY7" fmla="*/ 657274 h 662391"/>
              <a:gd name="connsiteX0" fmla="*/ 0 w 2636944"/>
              <a:gd name="connsiteY0" fmla="*/ 625829 h 662391"/>
              <a:gd name="connsiteX1" fmla="*/ 312627 w 2636944"/>
              <a:gd name="connsiteY1" fmla="*/ 297497 h 662391"/>
              <a:gd name="connsiteX2" fmla="*/ 807325 w 2636944"/>
              <a:gd name="connsiteY2" fmla="*/ 85774 h 662391"/>
              <a:gd name="connsiteX3" fmla="*/ 1321675 w 2636944"/>
              <a:gd name="connsiteY3" fmla="*/ 49 h 662391"/>
              <a:gd name="connsiteX4" fmla="*/ 1807450 w 2636944"/>
              <a:gd name="connsiteY4" fmla="*/ 76249 h 662391"/>
              <a:gd name="connsiteX5" fmla="*/ 2217025 w 2636944"/>
              <a:gd name="connsiteY5" fmla="*/ 247699 h 662391"/>
              <a:gd name="connsiteX6" fmla="*/ 2617075 w 2636944"/>
              <a:gd name="connsiteY6" fmla="*/ 647749 h 662391"/>
              <a:gd name="connsiteX7" fmla="*/ 2636125 w 2636944"/>
              <a:gd name="connsiteY7" fmla="*/ 657274 h 662391"/>
              <a:gd name="connsiteX0" fmla="*/ 0 w 2636944"/>
              <a:gd name="connsiteY0" fmla="*/ 626021 h 662583"/>
              <a:gd name="connsiteX1" fmla="*/ 312627 w 2636944"/>
              <a:gd name="connsiteY1" fmla="*/ 297689 h 662583"/>
              <a:gd name="connsiteX2" fmla="*/ 805661 w 2636944"/>
              <a:gd name="connsiteY2" fmla="*/ 62198 h 662583"/>
              <a:gd name="connsiteX3" fmla="*/ 1321675 w 2636944"/>
              <a:gd name="connsiteY3" fmla="*/ 241 h 662583"/>
              <a:gd name="connsiteX4" fmla="*/ 1807450 w 2636944"/>
              <a:gd name="connsiteY4" fmla="*/ 76441 h 662583"/>
              <a:gd name="connsiteX5" fmla="*/ 2217025 w 2636944"/>
              <a:gd name="connsiteY5" fmla="*/ 247891 h 662583"/>
              <a:gd name="connsiteX6" fmla="*/ 2617075 w 2636944"/>
              <a:gd name="connsiteY6" fmla="*/ 647941 h 662583"/>
              <a:gd name="connsiteX7" fmla="*/ 2636125 w 2636944"/>
              <a:gd name="connsiteY7" fmla="*/ 657466 h 6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944" h="662583">
                <a:moveTo>
                  <a:pt x="0" y="626021"/>
                </a:moveTo>
                <a:cubicBezTo>
                  <a:pt x="59531" y="511721"/>
                  <a:pt x="178350" y="391659"/>
                  <a:pt x="312627" y="297689"/>
                </a:cubicBezTo>
                <a:cubicBezTo>
                  <a:pt x="446904" y="203719"/>
                  <a:pt x="637486" y="111773"/>
                  <a:pt x="805661" y="62198"/>
                </a:cubicBezTo>
                <a:cubicBezTo>
                  <a:pt x="973836" y="12623"/>
                  <a:pt x="1154710" y="-2133"/>
                  <a:pt x="1321675" y="241"/>
                </a:cubicBezTo>
                <a:cubicBezTo>
                  <a:pt x="1488640" y="2615"/>
                  <a:pt x="1658225" y="35166"/>
                  <a:pt x="1807450" y="76441"/>
                </a:cubicBezTo>
                <a:cubicBezTo>
                  <a:pt x="1956675" y="117716"/>
                  <a:pt x="2082088" y="152641"/>
                  <a:pt x="2217025" y="247891"/>
                </a:cubicBezTo>
                <a:cubicBezTo>
                  <a:pt x="2351962" y="343141"/>
                  <a:pt x="2547225" y="579679"/>
                  <a:pt x="2617075" y="647941"/>
                </a:cubicBezTo>
                <a:cubicBezTo>
                  <a:pt x="2639300" y="668578"/>
                  <a:pt x="2637712" y="663022"/>
                  <a:pt x="2636125" y="657466"/>
                </a:cubicBezTo>
              </a:path>
            </a:pathLst>
          </a:custGeom>
          <a:noFill/>
          <a:ln w="1968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9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1693876"/>
            <a:ext cx="8930747" cy="2110382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Анализ эффективности </a:t>
            </a:r>
            <a:r>
              <a:rPr lang="ru-RU" sz="6000" dirty="0" smtClean="0"/>
              <a:t>через </a:t>
            </a:r>
            <a:r>
              <a:rPr lang="ru-RU" sz="6000" dirty="0"/>
              <a:t>динамический </a:t>
            </a:r>
            <a:r>
              <a:rPr lang="en-US" sz="5400" dirty="0"/>
              <a:t>Call Tracking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72278" y="4341153"/>
            <a:ext cx="8930748" cy="860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каждого пользователя, пришедшего на сайт компании, выделяется уникальный телефонный номер, который видит только он. В момент звонка система автоматически определяет, какой рекламный источник привел его на сайт. </a:t>
            </a:r>
          </a:p>
        </p:txBody>
      </p:sp>
    </p:spTree>
    <p:extLst>
      <p:ext uri="{BB962C8B-B14F-4D97-AF65-F5344CB8AC3E}">
        <p14:creationId xmlns:p14="http://schemas.microsoft.com/office/powerpoint/2010/main" val="11527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инвестиции в интернет-маркетинг окупаются – можно не суетится!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84311" y="24383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Если ежемесячно растёт количество звонков от потенциальных клиентов – не суетимся!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84310" y="419099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Если ваш рекламный бюджет меньше зарплаты уборщицы – </a:t>
            </a:r>
            <a:r>
              <a:rPr lang="ru-RU" dirty="0"/>
              <a:t>не суетимся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071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16" y="735225"/>
            <a:ext cx="9015197" cy="1208903"/>
          </a:xfrm>
        </p:spPr>
        <p:txBody>
          <a:bodyPr/>
          <a:lstStyle/>
          <a:p>
            <a:r>
              <a:rPr lang="ru-RU" dirty="0" smtClean="0"/>
              <a:t>Идея в основе отслеживания звонков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8816" y="1944128"/>
            <a:ext cx="9684251" cy="3723259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Обычной </a:t>
            </a:r>
            <a:r>
              <a:rPr lang="ru-RU" sz="2000" dirty="0" smtClean="0"/>
              <a:t>веб-аналитики недостаточно </a:t>
            </a:r>
            <a:r>
              <a:rPr lang="ru-RU" sz="2000" dirty="0" smtClean="0">
                <a:solidFill>
                  <a:schemeClr val="tx1"/>
                </a:solidFill>
              </a:rPr>
              <a:t>(достижение целей, анализ форм, действий пользователей). В большинстве случаев этого вообще не работает.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Нужна гибкая настройка телефонии, чтобы </a:t>
            </a:r>
            <a:r>
              <a:rPr lang="ru-RU" sz="2000" dirty="0">
                <a:solidFill>
                  <a:schemeClr val="tx1"/>
                </a:solidFill>
              </a:rPr>
              <a:t>не </a:t>
            </a:r>
            <a:r>
              <a:rPr lang="ru-RU" sz="2000" dirty="0" smtClean="0">
                <a:solidFill>
                  <a:schemeClr val="tx1"/>
                </a:solidFill>
              </a:rPr>
              <a:t>упускать звонки (желательно облачная АТС).</a:t>
            </a:r>
            <a:endParaRPr lang="ru-RU" sz="20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Нужно отделить звонки по рекламе </a:t>
            </a:r>
            <a:r>
              <a:rPr lang="ru-RU" sz="2000" dirty="0" smtClean="0">
                <a:solidFill>
                  <a:schemeClr val="tx1"/>
                </a:solidFill>
              </a:rPr>
              <a:t>от повторных звонков.</a:t>
            </a:r>
            <a:endParaRPr lang="ru-RU" sz="20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Для анализа каждого уникального рекламного источника нужен отдельный номер телефона.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Нужно распределить рекламный бюджет между каналами интернет-маркетинга согласно их эффективности.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34016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3413" y="0"/>
            <a:ext cx="10750550" cy="1208088"/>
          </a:xfrm>
        </p:spPr>
        <p:txBody>
          <a:bodyPr/>
          <a:lstStyle/>
          <a:p>
            <a:r>
              <a:rPr lang="ru-RU" dirty="0" smtClean="0"/>
              <a:t>График изменения трафика на сайте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69" y="1475459"/>
            <a:ext cx="10447619" cy="4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92547" y="0"/>
            <a:ext cx="10018713" cy="1752599"/>
          </a:xfrm>
        </p:spPr>
        <p:txBody>
          <a:bodyPr/>
          <a:lstStyle/>
          <a:p>
            <a:r>
              <a:rPr lang="ru-RU" dirty="0" smtClean="0"/>
              <a:t>График изменения звонков (облачная АТС)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38" y="1812323"/>
            <a:ext cx="9333333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84311" y="24383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Если инвестиции в интернет-маркетинг не окупаются – нужно делать аналитику!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901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772" y="0"/>
            <a:ext cx="10018713" cy="1752599"/>
          </a:xfrm>
        </p:spPr>
        <p:txBody>
          <a:bodyPr/>
          <a:lstStyle/>
          <a:p>
            <a:r>
              <a:rPr lang="ru-RU" dirty="0" smtClean="0"/>
              <a:t>Устаревшая альтернатива через </a:t>
            </a:r>
            <a:r>
              <a:rPr lang="en-US" dirty="0" smtClean="0"/>
              <a:t>ID-</a:t>
            </a:r>
            <a:r>
              <a:rPr lang="ru-RU" dirty="0" smtClean="0"/>
              <a:t>код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1394" y="1725293"/>
            <a:ext cx="4167753" cy="435133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Показываем каждому посетителю </a:t>
            </a:r>
            <a:r>
              <a:rPr lang="en-US" sz="2000" dirty="0">
                <a:solidFill>
                  <a:schemeClr val="tx1"/>
                </a:solidFill>
              </a:rPr>
              <a:t>ID</a:t>
            </a:r>
            <a:r>
              <a:rPr lang="ru-RU" sz="2000" dirty="0">
                <a:solidFill>
                  <a:schemeClr val="tx1"/>
                </a:solidFill>
              </a:rPr>
              <a:t>-код, который соответствует его </a:t>
            </a:r>
            <a:r>
              <a:rPr lang="en-US" sz="2000" dirty="0">
                <a:solidFill>
                  <a:schemeClr val="tx1"/>
                </a:solidFill>
              </a:rPr>
              <a:t>GET</a:t>
            </a:r>
            <a:r>
              <a:rPr lang="ru-RU" sz="2000" dirty="0">
                <a:solidFill>
                  <a:schemeClr val="tx1"/>
                </a:solidFill>
              </a:rPr>
              <a:t> запросу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и</a:t>
            </a:r>
            <a:r>
              <a:rPr lang="ru-RU" sz="2000" dirty="0" smtClean="0">
                <a:solidFill>
                  <a:schemeClr val="tx1"/>
                </a:solidFill>
              </a:rPr>
              <a:t>сторию </a:t>
            </a:r>
            <a:r>
              <a:rPr lang="ru-RU" sz="2000" dirty="0">
                <a:solidFill>
                  <a:schemeClr val="tx1"/>
                </a:solidFill>
              </a:rPr>
              <a:t>храним за последние 30 дней).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После </a:t>
            </a:r>
            <a:r>
              <a:rPr lang="ru-RU" sz="2000" dirty="0" smtClean="0">
                <a:solidFill>
                  <a:schemeClr val="tx1"/>
                </a:solidFill>
              </a:rPr>
              <a:t>того, </a:t>
            </a:r>
            <a:r>
              <a:rPr lang="ru-RU" sz="2000" dirty="0">
                <a:solidFill>
                  <a:schemeClr val="tx1"/>
                </a:solidFill>
              </a:rPr>
              <a:t>как </a:t>
            </a:r>
            <a:r>
              <a:rPr lang="ru-RU" sz="2000" dirty="0" smtClean="0">
                <a:solidFill>
                  <a:schemeClr val="tx1"/>
                </a:solidFill>
              </a:rPr>
              <a:t>покупатель </a:t>
            </a:r>
            <a:r>
              <a:rPr lang="ru-RU" sz="2000" dirty="0">
                <a:solidFill>
                  <a:schemeClr val="tx1"/>
                </a:solidFill>
              </a:rPr>
              <a:t>сказал </a:t>
            </a:r>
            <a:r>
              <a:rPr lang="en-US" sz="2000" dirty="0" smtClean="0">
                <a:solidFill>
                  <a:schemeClr val="tx1"/>
                </a:solidFill>
              </a:rPr>
              <a:t>ID-</a:t>
            </a:r>
            <a:r>
              <a:rPr lang="ru-RU" sz="2000" dirty="0">
                <a:solidFill>
                  <a:schemeClr val="tx1"/>
                </a:solidFill>
              </a:rPr>
              <a:t>код </a:t>
            </a:r>
            <a:r>
              <a:rPr lang="ru-RU" sz="2000" dirty="0" smtClean="0">
                <a:solidFill>
                  <a:schemeClr val="tx1"/>
                </a:solidFill>
              </a:rPr>
              <a:t>(за бонус), </a:t>
            </a:r>
            <a:r>
              <a:rPr lang="ru-RU" sz="2000" dirty="0">
                <a:solidFill>
                  <a:schemeClr val="tx1"/>
                </a:solidFill>
              </a:rPr>
              <a:t>видим всю историю </a:t>
            </a:r>
            <a:r>
              <a:rPr lang="ru-RU" sz="2000" dirty="0" smtClean="0">
                <a:solidFill>
                  <a:schemeClr val="tx1"/>
                </a:solidFill>
              </a:rPr>
              <a:t>посещений.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1265" y="1782096"/>
            <a:ext cx="6829429" cy="45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370437"/>
            <a:ext cx="10018713" cy="312420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Трафик </a:t>
            </a:r>
            <a:r>
              <a:rPr lang="ru-RU" dirty="0"/>
              <a:t>– посещаемость сайта уникальными </a:t>
            </a:r>
            <a:r>
              <a:rPr lang="ru-RU" dirty="0" smtClean="0"/>
              <a:t>пользователями.</a:t>
            </a:r>
            <a:endParaRPr lang="ru-RU" dirty="0"/>
          </a:p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Конверсия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это отношение числа посетителей сайта, выполнивших на нём какие-либо целевые действия, к </a:t>
            </a:r>
            <a:r>
              <a:rPr lang="ru-RU" dirty="0" smtClean="0"/>
              <a:t>общему числу </a:t>
            </a:r>
            <a:r>
              <a:rPr lang="ru-RU" dirty="0"/>
              <a:t>посетителей сайта, выраженное в процентах.</a:t>
            </a:r>
          </a:p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Контент</a:t>
            </a:r>
            <a:r>
              <a:rPr lang="ru-RU" dirty="0" smtClean="0"/>
              <a:t> </a:t>
            </a:r>
            <a:r>
              <a:rPr lang="ru-RU" dirty="0"/>
              <a:t>– информационно значимое наполнение интернет–сайта (тексты, картинки, графика, фотографии, рисунки, мультимедиа и др.).</a:t>
            </a:r>
          </a:p>
          <a:p>
            <a:r>
              <a:rPr lang="ru-RU" dirty="0"/>
              <a:t>SEO </a:t>
            </a:r>
            <a:r>
              <a:rPr lang="ru-RU" dirty="0" smtClean="0"/>
              <a:t>— </a:t>
            </a:r>
            <a:r>
              <a:rPr lang="ru-RU" dirty="0"/>
              <a:t>комплекс мер для поднятия позиций сайта в результатах выдачи поисковых </a:t>
            </a:r>
            <a:r>
              <a:rPr lang="ru-RU" dirty="0" smtClean="0"/>
              <a:t>систем.</a:t>
            </a:r>
            <a:endParaRPr lang="ru-RU" dirty="0"/>
          </a:p>
          <a:p>
            <a:r>
              <a:rPr lang="ru-RU" dirty="0"/>
              <a:t>Контекстная реклама – тип рекламы в интернете, при котором рекламное объявление показывается в соответствии с содержанием</a:t>
            </a:r>
            <a:r>
              <a:rPr lang="ru-RU" dirty="0" smtClean="0"/>
              <a:t>, контекстом интернет-страницы.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250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75" y="0"/>
            <a:ext cx="10018713" cy="1752599"/>
          </a:xfrm>
        </p:spPr>
        <p:txBody>
          <a:bodyPr/>
          <a:lstStyle/>
          <a:p>
            <a:r>
              <a:rPr lang="ru-RU" dirty="0" smtClean="0"/>
              <a:t>Классический (статический) </a:t>
            </a:r>
            <a:r>
              <a:rPr lang="en-US" dirty="0" smtClean="0"/>
              <a:t>Call Tracking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769" y="1752599"/>
            <a:ext cx="8409524" cy="3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75" y="0"/>
            <a:ext cx="10018713" cy="1752599"/>
          </a:xfrm>
        </p:spPr>
        <p:txBody>
          <a:bodyPr/>
          <a:lstStyle/>
          <a:p>
            <a:r>
              <a:rPr lang="ru-RU" dirty="0" smtClean="0"/>
              <a:t>Динамический </a:t>
            </a:r>
            <a:r>
              <a:rPr lang="en-US" dirty="0" smtClean="0"/>
              <a:t>Call Tracking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59" y="1752599"/>
            <a:ext cx="9057143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835" y="205946"/>
            <a:ext cx="10018713" cy="1079157"/>
          </a:xfrm>
        </p:spPr>
        <p:txBody>
          <a:bodyPr/>
          <a:lstStyle/>
          <a:p>
            <a:r>
              <a:rPr lang="ru-RU" dirty="0" smtClean="0"/>
              <a:t>В итоге получаем стоимость </a:t>
            </a:r>
            <a:r>
              <a:rPr lang="ru-RU" dirty="0" err="1" smtClean="0"/>
              <a:t>лида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387778"/>
              </p:ext>
            </p:extLst>
          </p:nvPr>
        </p:nvGraphicFramePr>
        <p:xfrm>
          <a:off x="3501102" y="5177094"/>
          <a:ext cx="5803899" cy="151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9701"/>
                <a:gridCol w="761583"/>
                <a:gridCol w="685425"/>
                <a:gridCol w="523589"/>
                <a:gridCol w="736197"/>
                <a:gridCol w="913900"/>
                <a:gridCol w="723504"/>
              </a:tblGrid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Источник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Рекламный бюджет за период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Посетители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Звонки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Звонки + интернет заказы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Конверсия в звонки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Стоимость конверсии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Яндекс.Директ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122 129р.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4 361,7р.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Google.SEO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21 429р.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876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1,4%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1 785,7р.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 143 557р.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1891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2,1%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3 588,9р.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974613"/>
              </p:ext>
            </p:extLst>
          </p:nvPr>
        </p:nvGraphicFramePr>
        <p:xfrm>
          <a:off x="3716551" y="1227439"/>
          <a:ext cx="5467351" cy="394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3671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ru-RU" dirty="0" smtClean="0"/>
              <a:t>Общий алгоритм работы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67014"/>
              </p:ext>
            </p:extLst>
          </p:nvPr>
        </p:nvGraphicFramePr>
        <p:xfrm>
          <a:off x="1746420" y="1828798"/>
          <a:ext cx="9019517" cy="382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1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/>
          </p:nvPr>
        </p:nvGraphicFramePr>
        <p:xfrm>
          <a:off x="1484313" y="1104900"/>
          <a:ext cx="10018712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011916" y="253828"/>
            <a:ext cx="9684783" cy="9482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Чем лучше посадочная страница, тем больше получим звонков!</a:t>
            </a:r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 rot="208102">
            <a:off x="6901769" y="1114874"/>
            <a:ext cx="2740065" cy="795090"/>
          </a:xfrm>
          <a:custGeom>
            <a:avLst/>
            <a:gdLst>
              <a:gd name="connsiteX0" fmla="*/ 0 w 2658294"/>
              <a:gd name="connsiteY0" fmla="*/ 714424 h 714424"/>
              <a:gd name="connsiteX1" fmla="*/ 257175 w 2658294"/>
              <a:gd name="connsiteY1" fmla="*/ 381049 h 714424"/>
              <a:gd name="connsiteX2" fmla="*/ 828675 w 2658294"/>
              <a:gd name="connsiteY2" fmla="*/ 85774 h 714424"/>
              <a:gd name="connsiteX3" fmla="*/ 1343025 w 2658294"/>
              <a:gd name="connsiteY3" fmla="*/ 49 h 714424"/>
              <a:gd name="connsiteX4" fmla="*/ 1828800 w 2658294"/>
              <a:gd name="connsiteY4" fmla="*/ 76249 h 714424"/>
              <a:gd name="connsiteX5" fmla="*/ 2238375 w 2658294"/>
              <a:gd name="connsiteY5" fmla="*/ 247699 h 714424"/>
              <a:gd name="connsiteX6" fmla="*/ 2524125 w 2658294"/>
              <a:gd name="connsiteY6" fmla="*/ 533449 h 714424"/>
              <a:gd name="connsiteX7" fmla="*/ 2638425 w 2658294"/>
              <a:gd name="connsiteY7" fmla="*/ 647749 h 714424"/>
              <a:gd name="connsiteX8" fmla="*/ 2657475 w 2658294"/>
              <a:gd name="connsiteY8" fmla="*/ 657274 h 714424"/>
              <a:gd name="connsiteX0" fmla="*/ 0 w 2658294"/>
              <a:gd name="connsiteY0" fmla="*/ 714424 h 714424"/>
              <a:gd name="connsiteX1" fmla="*/ 257175 w 2658294"/>
              <a:gd name="connsiteY1" fmla="*/ 381049 h 714424"/>
              <a:gd name="connsiteX2" fmla="*/ 828675 w 2658294"/>
              <a:gd name="connsiteY2" fmla="*/ 85774 h 714424"/>
              <a:gd name="connsiteX3" fmla="*/ 1343025 w 2658294"/>
              <a:gd name="connsiteY3" fmla="*/ 49 h 714424"/>
              <a:gd name="connsiteX4" fmla="*/ 1828800 w 2658294"/>
              <a:gd name="connsiteY4" fmla="*/ 76249 h 714424"/>
              <a:gd name="connsiteX5" fmla="*/ 2238375 w 2658294"/>
              <a:gd name="connsiteY5" fmla="*/ 247699 h 714424"/>
              <a:gd name="connsiteX6" fmla="*/ 2638425 w 2658294"/>
              <a:gd name="connsiteY6" fmla="*/ 647749 h 714424"/>
              <a:gd name="connsiteX7" fmla="*/ 2657475 w 2658294"/>
              <a:gd name="connsiteY7" fmla="*/ 657274 h 714424"/>
              <a:gd name="connsiteX0" fmla="*/ 0 w 2618090"/>
              <a:gd name="connsiteY0" fmla="*/ 632792 h 662391"/>
              <a:gd name="connsiteX1" fmla="*/ 216971 w 2618090"/>
              <a:gd name="connsiteY1" fmla="*/ 381049 h 662391"/>
              <a:gd name="connsiteX2" fmla="*/ 788471 w 2618090"/>
              <a:gd name="connsiteY2" fmla="*/ 85774 h 662391"/>
              <a:gd name="connsiteX3" fmla="*/ 1302821 w 2618090"/>
              <a:gd name="connsiteY3" fmla="*/ 49 h 662391"/>
              <a:gd name="connsiteX4" fmla="*/ 1788596 w 2618090"/>
              <a:gd name="connsiteY4" fmla="*/ 76249 h 662391"/>
              <a:gd name="connsiteX5" fmla="*/ 2198171 w 2618090"/>
              <a:gd name="connsiteY5" fmla="*/ 247699 h 662391"/>
              <a:gd name="connsiteX6" fmla="*/ 2598221 w 2618090"/>
              <a:gd name="connsiteY6" fmla="*/ 647749 h 662391"/>
              <a:gd name="connsiteX7" fmla="*/ 2617271 w 2618090"/>
              <a:gd name="connsiteY7" fmla="*/ 657274 h 662391"/>
              <a:gd name="connsiteX0" fmla="*/ 0 w 2636944"/>
              <a:gd name="connsiteY0" fmla="*/ 625829 h 662391"/>
              <a:gd name="connsiteX1" fmla="*/ 235825 w 2636944"/>
              <a:gd name="connsiteY1" fmla="*/ 381049 h 662391"/>
              <a:gd name="connsiteX2" fmla="*/ 807325 w 2636944"/>
              <a:gd name="connsiteY2" fmla="*/ 85774 h 662391"/>
              <a:gd name="connsiteX3" fmla="*/ 1321675 w 2636944"/>
              <a:gd name="connsiteY3" fmla="*/ 49 h 662391"/>
              <a:gd name="connsiteX4" fmla="*/ 1807450 w 2636944"/>
              <a:gd name="connsiteY4" fmla="*/ 76249 h 662391"/>
              <a:gd name="connsiteX5" fmla="*/ 2217025 w 2636944"/>
              <a:gd name="connsiteY5" fmla="*/ 247699 h 662391"/>
              <a:gd name="connsiteX6" fmla="*/ 2617075 w 2636944"/>
              <a:gd name="connsiteY6" fmla="*/ 647749 h 662391"/>
              <a:gd name="connsiteX7" fmla="*/ 2636125 w 2636944"/>
              <a:gd name="connsiteY7" fmla="*/ 657274 h 662391"/>
              <a:gd name="connsiteX0" fmla="*/ 0 w 2636944"/>
              <a:gd name="connsiteY0" fmla="*/ 625829 h 662391"/>
              <a:gd name="connsiteX1" fmla="*/ 312627 w 2636944"/>
              <a:gd name="connsiteY1" fmla="*/ 297497 h 662391"/>
              <a:gd name="connsiteX2" fmla="*/ 807325 w 2636944"/>
              <a:gd name="connsiteY2" fmla="*/ 85774 h 662391"/>
              <a:gd name="connsiteX3" fmla="*/ 1321675 w 2636944"/>
              <a:gd name="connsiteY3" fmla="*/ 49 h 662391"/>
              <a:gd name="connsiteX4" fmla="*/ 1807450 w 2636944"/>
              <a:gd name="connsiteY4" fmla="*/ 76249 h 662391"/>
              <a:gd name="connsiteX5" fmla="*/ 2217025 w 2636944"/>
              <a:gd name="connsiteY5" fmla="*/ 247699 h 662391"/>
              <a:gd name="connsiteX6" fmla="*/ 2617075 w 2636944"/>
              <a:gd name="connsiteY6" fmla="*/ 647749 h 662391"/>
              <a:gd name="connsiteX7" fmla="*/ 2636125 w 2636944"/>
              <a:gd name="connsiteY7" fmla="*/ 657274 h 662391"/>
              <a:gd name="connsiteX0" fmla="*/ 0 w 2636944"/>
              <a:gd name="connsiteY0" fmla="*/ 626021 h 662583"/>
              <a:gd name="connsiteX1" fmla="*/ 312627 w 2636944"/>
              <a:gd name="connsiteY1" fmla="*/ 297689 h 662583"/>
              <a:gd name="connsiteX2" fmla="*/ 805661 w 2636944"/>
              <a:gd name="connsiteY2" fmla="*/ 62198 h 662583"/>
              <a:gd name="connsiteX3" fmla="*/ 1321675 w 2636944"/>
              <a:gd name="connsiteY3" fmla="*/ 241 h 662583"/>
              <a:gd name="connsiteX4" fmla="*/ 1807450 w 2636944"/>
              <a:gd name="connsiteY4" fmla="*/ 76441 h 662583"/>
              <a:gd name="connsiteX5" fmla="*/ 2217025 w 2636944"/>
              <a:gd name="connsiteY5" fmla="*/ 247891 h 662583"/>
              <a:gd name="connsiteX6" fmla="*/ 2617075 w 2636944"/>
              <a:gd name="connsiteY6" fmla="*/ 647941 h 662583"/>
              <a:gd name="connsiteX7" fmla="*/ 2636125 w 2636944"/>
              <a:gd name="connsiteY7" fmla="*/ 657466 h 6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944" h="662583">
                <a:moveTo>
                  <a:pt x="0" y="626021"/>
                </a:moveTo>
                <a:cubicBezTo>
                  <a:pt x="59531" y="511721"/>
                  <a:pt x="178350" y="391659"/>
                  <a:pt x="312627" y="297689"/>
                </a:cubicBezTo>
                <a:cubicBezTo>
                  <a:pt x="446904" y="203719"/>
                  <a:pt x="637486" y="111773"/>
                  <a:pt x="805661" y="62198"/>
                </a:cubicBezTo>
                <a:cubicBezTo>
                  <a:pt x="973836" y="12623"/>
                  <a:pt x="1154710" y="-2133"/>
                  <a:pt x="1321675" y="241"/>
                </a:cubicBezTo>
                <a:cubicBezTo>
                  <a:pt x="1488640" y="2615"/>
                  <a:pt x="1658225" y="35166"/>
                  <a:pt x="1807450" y="76441"/>
                </a:cubicBezTo>
                <a:cubicBezTo>
                  <a:pt x="1956675" y="117716"/>
                  <a:pt x="2082088" y="152641"/>
                  <a:pt x="2217025" y="247891"/>
                </a:cubicBezTo>
                <a:cubicBezTo>
                  <a:pt x="2351962" y="343141"/>
                  <a:pt x="2547225" y="579679"/>
                  <a:pt x="2617075" y="647941"/>
                </a:cubicBezTo>
                <a:cubicBezTo>
                  <a:pt x="2639300" y="668578"/>
                  <a:pt x="2637712" y="663022"/>
                  <a:pt x="2636125" y="657466"/>
                </a:cubicBezTo>
              </a:path>
            </a:pathLst>
          </a:custGeom>
          <a:noFill/>
          <a:ln w="1968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21386730" flipV="1">
            <a:off x="3376555" y="4992669"/>
            <a:ext cx="2447613" cy="798253"/>
          </a:xfrm>
          <a:custGeom>
            <a:avLst/>
            <a:gdLst>
              <a:gd name="connsiteX0" fmla="*/ 0 w 2658294"/>
              <a:gd name="connsiteY0" fmla="*/ 714424 h 714424"/>
              <a:gd name="connsiteX1" fmla="*/ 257175 w 2658294"/>
              <a:gd name="connsiteY1" fmla="*/ 381049 h 714424"/>
              <a:gd name="connsiteX2" fmla="*/ 828675 w 2658294"/>
              <a:gd name="connsiteY2" fmla="*/ 85774 h 714424"/>
              <a:gd name="connsiteX3" fmla="*/ 1343025 w 2658294"/>
              <a:gd name="connsiteY3" fmla="*/ 49 h 714424"/>
              <a:gd name="connsiteX4" fmla="*/ 1828800 w 2658294"/>
              <a:gd name="connsiteY4" fmla="*/ 76249 h 714424"/>
              <a:gd name="connsiteX5" fmla="*/ 2238375 w 2658294"/>
              <a:gd name="connsiteY5" fmla="*/ 247699 h 714424"/>
              <a:gd name="connsiteX6" fmla="*/ 2524125 w 2658294"/>
              <a:gd name="connsiteY6" fmla="*/ 533449 h 714424"/>
              <a:gd name="connsiteX7" fmla="*/ 2638425 w 2658294"/>
              <a:gd name="connsiteY7" fmla="*/ 647749 h 714424"/>
              <a:gd name="connsiteX8" fmla="*/ 2657475 w 2658294"/>
              <a:gd name="connsiteY8" fmla="*/ 657274 h 714424"/>
              <a:gd name="connsiteX0" fmla="*/ 0 w 2658294"/>
              <a:gd name="connsiteY0" fmla="*/ 714424 h 714424"/>
              <a:gd name="connsiteX1" fmla="*/ 257175 w 2658294"/>
              <a:gd name="connsiteY1" fmla="*/ 381049 h 714424"/>
              <a:gd name="connsiteX2" fmla="*/ 828675 w 2658294"/>
              <a:gd name="connsiteY2" fmla="*/ 85774 h 714424"/>
              <a:gd name="connsiteX3" fmla="*/ 1343025 w 2658294"/>
              <a:gd name="connsiteY3" fmla="*/ 49 h 714424"/>
              <a:gd name="connsiteX4" fmla="*/ 1828800 w 2658294"/>
              <a:gd name="connsiteY4" fmla="*/ 76249 h 714424"/>
              <a:gd name="connsiteX5" fmla="*/ 2238375 w 2658294"/>
              <a:gd name="connsiteY5" fmla="*/ 247699 h 714424"/>
              <a:gd name="connsiteX6" fmla="*/ 2638425 w 2658294"/>
              <a:gd name="connsiteY6" fmla="*/ 647749 h 714424"/>
              <a:gd name="connsiteX7" fmla="*/ 2657475 w 2658294"/>
              <a:gd name="connsiteY7" fmla="*/ 657274 h 714424"/>
              <a:gd name="connsiteX0" fmla="*/ 0 w 2618090"/>
              <a:gd name="connsiteY0" fmla="*/ 632792 h 662391"/>
              <a:gd name="connsiteX1" fmla="*/ 216971 w 2618090"/>
              <a:gd name="connsiteY1" fmla="*/ 381049 h 662391"/>
              <a:gd name="connsiteX2" fmla="*/ 788471 w 2618090"/>
              <a:gd name="connsiteY2" fmla="*/ 85774 h 662391"/>
              <a:gd name="connsiteX3" fmla="*/ 1302821 w 2618090"/>
              <a:gd name="connsiteY3" fmla="*/ 49 h 662391"/>
              <a:gd name="connsiteX4" fmla="*/ 1788596 w 2618090"/>
              <a:gd name="connsiteY4" fmla="*/ 76249 h 662391"/>
              <a:gd name="connsiteX5" fmla="*/ 2198171 w 2618090"/>
              <a:gd name="connsiteY5" fmla="*/ 247699 h 662391"/>
              <a:gd name="connsiteX6" fmla="*/ 2598221 w 2618090"/>
              <a:gd name="connsiteY6" fmla="*/ 647749 h 662391"/>
              <a:gd name="connsiteX7" fmla="*/ 2617271 w 2618090"/>
              <a:gd name="connsiteY7" fmla="*/ 657274 h 662391"/>
              <a:gd name="connsiteX0" fmla="*/ 0 w 2636944"/>
              <a:gd name="connsiteY0" fmla="*/ 625829 h 662391"/>
              <a:gd name="connsiteX1" fmla="*/ 235825 w 2636944"/>
              <a:gd name="connsiteY1" fmla="*/ 381049 h 662391"/>
              <a:gd name="connsiteX2" fmla="*/ 807325 w 2636944"/>
              <a:gd name="connsiteY2" fmla="*/ 85774 h 662391"/>
              <a:gd name="connsiteX3" fmla="*/ 1321675 w 2636944"/>
              <a:gd name="connsiteY3" fmla="*/ 49 h 662391"/>
              <a:gd name="connsiteX4" fmla="*/ 1807450 w 2636944"/>
              <a:gd name="connsiteY4" fmla="*/ 76249 h 662391"/>
              <a:gd name="connsiteX5" fmla="*/ 2217025 w 2636944"/>
              <a:gd name="connsiteY5" fmla="*/ 247699 h 662391"/>
              <a:gd name="connsiteX6" fmla="*/ 2617075 w 2636944"/>
              <a:gd name="connsiteY6" fmla="*/ 647749 h 662391"/>
              <a:gd name="connsiteX7" fmla="*/ 2636125 w 2636944"/>
              <a:gd name="connsiteY7" fmla="*/ 657274 h 662391"/>
              <a:gd name="connsiteX0" fmla="*/ 0 w 2636944"/>
              <a:gd name="connsiteY0" fmla="*/ 625829 h 662391"/>
              <a:gd name="connsiteX1" fmla="*/ 312627 w 2636944"/>
              <a:gd name="connsiteY1" fmla="*/ 297497 h 662391"/>
              <a:gd name="connsiteX2" fmla="*/ 807325 w 2636944"/>
              <a:gd name="connsiteY2" fmla="*/ 85774 h 662391"/>
              <a:gd name="connsiteX3" fmla="*/ 1321675 w 2636944"/>
              <a:gd name="connsiteY3" fmla="*/ 49 h 662391"/>
              <a:gd name="connsiteX4" fmla="*/ 1807450 w 2636944"/>
              <a:gd name="connsiteY4" fmla="*/ 76249 h 662391"/>
              <a:gd name="connsiteX5" fmla="*/ 2217025 w 2636944"/>
              <a:gd name="connsiteY5" fmla="*/ 247699 h 662391"/>
              <a:gd name="connsiteX6" fmla="*/ 2617075 w 2636944"/>
              <a:gd name="connsiteY6" fmla="*/ 647749 h 662391"/>
              <a:gd name="connsiteX7" fmla="*/ 2636125 w 2636944"/>
              <a:gd name="connsiteY7" fmla="*/ 657274 h 662391"/>
              <a:gd name="connsiteX0" fmla="*/ 0 w 2636944"/>
              <a:gd name="connsiteY0" fmla="*/ 626021 h 662583"/>
              <a:gd name="connsiteX1" fmla="*/ 312627 w 2636944"/>
              <a:gd name="connsiteY1" fmla="*/ 297689 h 662583"/>
              <a:gd name="connsiteX2" fmla="*/ 805661 w 2636944"/>
              <a:gd name="connsiteY2" fmla="*/ 62198 h 662583"/>
              <a:gd name="connsiteX3" fmla="*/ 1321675 w 2636944"/>
              <a:gd name="connsiteY3" fmla="*/ 241 h 662583"/>
              <a:gd name="connsiteX4" fmla="*/ 1807450 w 2636944"/>
              <a:gd name="connsiteY4" fmla="*/ 76441 h 662583"/>
              <a:gd name="connsiteX5" fmla="*/ 2217025 w 2636944"/>
              <a:gd name="connsiteY5" fmla="*/ 247891 h 662583"/>
              <a:gd name="connsiteX6" fmla="*/ 2617075 w 2636944"/>
              <a:gd name="connsiteY6" fmla="*/ 647941 h 662583"/>
              <a:gd name="connsiteX7" fmla="*/ 2636125 w 2636944"/>
              <a:gd name="connsiteY7" fmla="*/ 657466 h 6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944" h="662583">
                <a:moveTo>
                  <a:pt x="0" y="626021"/>
                </a:moveTo>
                <a:cubicBezTo>
                  <a:pt x="59531" y="511721"/>
                  <a:pt x="178350" y="391659"/>
                  <a:pt x="312627" y="297689"/>
                </a:cubicBezTo>
                <a:cubicBezTo>
                  <a:pt x="446904" y="203719"/>
                  <a:pt x="637486" y="111773"/>
                  <a:pt x="805661" y="62198"/>
                </a:cubicBezTo>
                <a:cubicBezTo>
                  <a:pt x="973836" y="12623"/>
                  <a:pt x="1154710" y="-2133"/>
                  <a:pt x="1321675" y="241"/>
                </a:cubicBezTo>
                <a:cubicBezTo>
                  <a:pt x="1488640" y="2615"/>
                  <a:pt x="1658225" y="35166"/>
                  <a:pt x="1807450" y="76441"/>
                </a:cubicBezTo>
                <a:cubicBezTo>
                  <a:pt x="1956675" y="117716"/>
                  <a:pt x="2082088" y="152641"/>
                  <a:pt x="2217025" y="247891"/>
                </a:cubicBezTo>
                <a:cubicBezTo>
                  <a:pt x="2351962" y="343141"/>
                  <a:pt x="2547225" y="579679"/>
                  <a:pt x="2617075" y="647941"/>
                </a:cubicBezTo>
                <a:cubicBezTo>
                  <a:pt x="2639300" y="668578"/>
                  <a:pt x="2637712" y="663022"/>
                  <a:pt x="2636125" y="657466"/>
                </a:cubicBezTo>
              </a:path>
            </a:pathLst>
          </a:custGeom>
          <a:noFill/>
          <a:ln w="1968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23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1693876"/>
            <a:ext cx="8930747" cy="2110382"/>
          </a:xfrm>
        </p:spPr>
        <p:txBody>
          <a:bodyPr>
            <a:normAutofit/>
          </a:bodyPr>
          <a:lstStyle/>
          <a:p>
            <a:r>
              <a:rPr lang="ru-RU" sz="6000" dirty="0"/>
              <a:t>Боремся за каждого потенциального </a:t>
            </a:r>
            <a:r>
              <a:rPr lang="ru-RU" sz="6000" dirty="0" smtClean="0"/>
              <a:t>пациента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72278" y="4341153"/>
            <a:ext cx="8930748" cy="860400"/>
          </a:xfrm>
        </p:spPr>
        <p:txBody>
          <a:bodyPr>
            <a:normAutofit/>
          </a:bodyPr>
          <a:lstStyle/>
          <a:p>
            <a:r>
              <a:rPr lang="ru-RU" dirty="0" smtClean="0"/>
              <a:t>Обратный </a:t>
            </a:r>
            <a:r>
              <a:rPr lang="ru-RU" dirty="0"/>
              <a:t>звонок, </a:t>
            </a:r>
            <a:r>
              <a:rPr lang="ru-RU" dirty="0" smtClean="0"/>
              <a:t>цепочка продаж.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8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обратный звонок для сайта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Генерируйте на 80% больше </a:t>
            </a:r>
            <a:r>
              <a:rPr lang="ru-RU" dirty="0" err="1"/>
              <a:t>лидов</a:t>
            </a:r>
            <a:r>
              <a:rPr lang="ru-RU" dirty="0"/>
              <a:t> без снижения показателей по другим каналам </a:t>
            </a:r>
            <a:r>
              <a:rPr lang="ru-RU" dirty="0" smtClean="0"/>
              <a:t>коммуникации.</a:t>
            </a:r>
            <a:endParaRPr lang="ru-RU" dirty="0"/>
          </a:p>
          <a:p>
            <a:r>
              <a:rPr lang="ru-RU" dirty="0"/>
              <a:t>Фильтруйте входящий трафик и качественно повышайте уровень конверсии в </a:t>
            </a:r>
            <a:r>
              <a:rPr lang="ru-RU" dirty="0" err="1" smtClean="0"/>
              <a:t>лиды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Снижайте количество отказов и привлекайте клиентов более продуманным </a:t>
            </a:r>
            <a:r>
              <a:rPr lang="ru-RU" dirty="0" smtClean="0"/>
              <a:t>сервисом.</a:t>
            </a:r>
            <a:endParaRPr lang="ru-RU" dirty="0"/>
          </a:p>
          <a:p>
            <a:r>
              <a:rPr lang="ru-RU" dirty="0"/>
              <a:t>Используйте время оптимально при помощи автоматического дозвона до </a:t>
            </a:r>
            <a:r>
              <a:rPr lang="ru-RU" dirty="0" smtClean="0"/>
              <a:t>клиента.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286" y="0"/>
            <a:ext cx="1685714" cy="1609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568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024" y="1"/>
            <a:ext cx="10018713" cy="1128584"/>
          </a:xfrm>
        </p:spPr>
        <p:txBody>
          <a:bodyPr/>
          <a:lstStyle/>
          <a:p>
            <a:r>
              <a:rPr lang="ru-RU" dirty="0" smtClean="0"/>
              <a:t>Умный </a:t>
            </a:r>
            <a:r>
              <a:rPr lang="ru-RU" dirty="0" err="1" smtClean="0"/>
              <a:t>виджет</a:t>
            </a:r>
            <a:r>
              <a:rPr lang="ru-RU" dirty="0" smtClean="0"/>
              <a:t> ловит тёплых клиентов</a:t>
            </a:r>
            <a:endParaRPr lang="ru-RU" dirty="0"/>
          </a:p>
        </p:txBody>
      </p:sp>
      <p:pic>
        <p:nvPicPr>
          <p:cNvPr id="1026" name="Picture 2" descr="http://perezvoni.com/assets/templates/main/style/images/prom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63" y="1232715"/>
            <a:ext cx="8562975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90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548" y="446802"/>
            <a:ext cx="10018713" cy="1128584"/>
          </a:xfrm>
        </p:spPr>
        <p:txBody>
          <a:bodyPr/>
          <a:lstStyle/>
          <a:p>
            <a:r>
              <a:rPr lang="ru-RU" dirty="0" smtClean="0"/>
              <a:t>Правильно настроить сценарий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67" y="2022187"/>
            <a:ext cx="11266667" cy="2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23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86644" y="318314"/>
            <a:ext cx="10018713" cy="1128584"/>
          </a:xfrm>
        </p:spPr>
        <p:txBody>
          <a:bodyPr/>
          <a:lstStyle/>
          <a:p>
            <a:r>
              <a:rPr lang="ru-RU" dirty="0" smtClean="0"/>
              <a:t>Получаем прирост входящих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24" y="1681381"/>
            <a:ext cx="9180952" cy="3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8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463378"/>
            <a:ext cx="10018713" cy="1752599"/>
          </a:xfrm>
        </p:spPr>
        <p:txBody>
          <a:bodyPr/>
          <a:lstStyle/>
          <a:p>
            <a:r>
              <a:rPr lang="ru-RU" dirty="0" smtClean="0"/>
              <a:t>Текущая ситуация на коммерческом рынке медицинских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519" y="2576382"/>
            <a:ext cx="9620295" cy="36926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Интернет </a:t>
            </a:r>
            <a:r>
              <a:rPr lang="ru-RU" dirty="0" smtClean="0"/>
              <a:t>- </a:t>
            </a:r>
            <a:r>
              <a:rPr lang="ru-RU" dirty="0"/>
              <a:t>основной </a:t>
            </a:r>
            <a:r>
              <a:rPr lang="ru-RU" dirty="0" smtClean="0"/>
              <a:t>рекламный источник.</a:t>
            </a:r>
            <a:endParaRPr lang="ru-RU" dirty="0"/>
          </a:p>
          <a:p>
            <a:r>
              <a:rPr lang="ru-RU" dirty="0" smtClean="0"/>
              <a:t>Посетители сайтов привыкли к качественному представлению информации, научились выбирать лучшие предложения.</a:t>
            </a:r>
          </a:p>
          <a:p>
            <a:r>
              <a:rPr lang="ru-RU" dirty="0" smtClean="0"/>
              <a:t>Стоимость </a:t>
            </a:r>
            <a:r>
              <a:rPr lang="ru-RU" dirty="0"/>
              <a:t>контекстной рекламы медицинских услуг на гране или выше рентабельности.</a:t>
            </a:r>
          </a:p>
          <a:p>
            <a:r>
              <a:rPr lang="ru-RU" dirty="0"/>
              <a:t>Продолжается консервация выдачи в поисковых системах.</a:t>
            </a:r>
          </a:p>
          <a:p>
            <a:r>
              <a:rPr lang="ru-RU" dirty="0" smtClean="0"/>
              <a:t>В кризис падает спрос за счёт снижения </a:t>
            </a:r>
            <a:r>
              <a:rPr lang="ru-RU" dirty="0"/>
              <a:t>покупательской способности </a:t>
            </a:r>
            <a:r>
              <a:rPr lang="ru-RU" dirty="0" smtClean="0"/>
              <a:t>населения. Снижение </a:t>
            </a:r>
            <a:r>
              <a:rPr lang="ru-RU" dirty="0"/>
              <a:t>частоты обращения пациентов в коммерческие клиники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919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Самый главный секрет!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900881"/>
            <a:ext cx="10018713" cy="3503141"/>
          </a:xfrm>
        </p:spPr>
        <p:txBody>
          <a:bodyPr>
            <a:normAutofit/>
          </a:bodyPr>
          <a:lstStyle/>
          <a:p>
            <a:r>
              <a:rPr lang="ru-RU" dirty="0" smtClean="0"/>
              <a:t>Если администраторы </a:t>
            </a:r>
            <a:r>
              <a:rPr lang="ru-RU" dirty="0"/>
              <a:t>и сотрудники </a:t>
            </a:r>
            <a:r>
              <a:rPr lang="ru-RU" dirty="0" err="1"/>
              <a:t>колл</a:t>
            </a:r>
            <a:r>
              <a:rPr lang="ru-RU" dirty="0"/>
              <a:t>-центров не проходили специального обучения, коэффициент записи имеет значение 40-50%, и очень редко превышает 60%.</a:t>
            </a:r>
          </a:p>
          <a:p>
            <a:r>
              <a:rPr lang="ru-RU" dirty="0" smtClean="0"/>
              <a:t>Хорошо </a:t>
            </a:r>
            <a:r>
              <a:rPr lang="ru-RU" dirty="0"/>
              <a:t>подготовленные администраторы (</a:t>
            </a:r>
            <a:r>
              <a:rPr lang="ru-RU" dirty="0" err="1"/>
              <a:t>call</a:t>
            </a:r>
            <a:r>
              <a:rPr lang="ru-RU" dirty="0"/>
              <a:t>-центр) обеспечивают 95% запись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контроля всех входящих звонков обязательно нужна </a:t>
            </a:r>
            <a:r>
              <a:rPr lang="en-US" dirty="0" smtClean="0"/>
              <a:t>CRM (</a:t>
            </a:r>
            <a:r>
              <a:rPr lang="ru-RU" dirty="0" smtClean="0"/>
              <a:t>Битрикс24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998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Продаже медицинских услуг очень простая – нужно заманить пациента на приём!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619794" y="2124890"/>
          <a:ext cx="10205448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980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976" y="0"/>
            <a:ext cx="10018713" cy="1752599"/>
          </a:xfrm>
        </p:spPr>
        <p:txBody>
          <a:bodyPr/>
          <a:lstStyle/>
          <a:p>
            <a:r>
              <a:rPr lang="ru-RU" dirty="0" smtClean="0"/>
              <a:t>ИТОГО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1976" y="1655806"/>
            <a:ext cx="10018713" cy="430015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Делайте качественные сайты на </a:t>
            </a:r>
            <a:r>
              <a:rPr lang="en-US" dirty="0" smtClean="0"/>
              <a:t>CMS</a:t>
            </a:r>
            <a:r>
              <a:rPr lang="ru-RU" dirty="0" smtClean="0"/>
              <a:t> 1С-Битрикс, проектируйте структуру, создавайте продающие страницы. Стоимость сайта = 6 месяцев рекламного бюджета на интернет-маркетинг.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Используйте максимальное количество каналов привлечения трафика: контекстная реклама, </a:t>
            </a:r>
            <a:r>
              <a:rPr lang="en-US" dirty="0" smtClean="0"/>
              <a:t>SEO</a:t>
            </a:r>
            <a:r>
              <a:rPr lang="ru-RU" dirty="0" smtClean="0"/>
              <a:t>, таргетированная реклама, </a:t>
            </a:r>
            <a:r>
              <a:rPr lang="en-US" dirty="0" smtClean="0"/>
              <a:t>CPA</a:t>
            </a:r>
            <a:r>
              <a:rPr lang="ru-RU" dirty="0" smtClean="0"/>
              <a:t>, </a:t>
            </a:r>
            <a:r>
              <a:rPr lang="en-US" dirty="0" smtClean="0"/>
              <a:t>SMM</a:t>
            </a:r>
            <a:r>
              <a:rPr lang="ru-RU" dirty="0" smtClean="0"/>
              <a:t> и т.д. Бюджет на интернет маркетинг = 10% от оборота.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Анализируйте эффективность каждого рекламного канала, перераспределяйте бюджет в сторону самых эффективных каналов. Используйте динамический </a:t>
            </a:r>
            <a:r>
              <a:rPr lang="en-US" dirty="0"/>
              <a:t>Call </a:t>
            </a:r>
            <a:r>
              <a:rPr lang="en-US" dirty="0" smtClean="0"/>
              <a:t>Tracking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Выстаивайте бизнес-процессы продаж, повышайте коэффициент записи, используйте </a:t>
            </a:r>
            <a:r>
              <a:rPr lang="en-US" dirty="0" smtClean="0"/>
              <a:t>CRM</a:t>
            </a:r>
            <a:r>
              <a:rPr lang="ru-RU" dirty="0" smtClean="0"/>
              <a:t> системы.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Считайте, считайте, считайте…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36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выжить коммерческой клинике в кризис?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Михаил Болдырев / </a:t>
            </a:r>
            <a:r>
              <a:rPr lang="en-US" dirty="0" smtClean="0"/>
              <a:t>boldyrev.ru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2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57" y="0"/>
            <a:ext cx="9139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58" y="0"/>
              <a:ext cx="10309809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919133" y="5401733"/>
              <a:ext cx="2912534" cy="11599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Овал 5"/>
          <p:cNvSpPr/>
          <p:nvPr/>
        </p:nvSpPr>
        <p:spPr>
          <a:xfrm>
            <a:off x="2899718" y="238897"/>
            <a:ext cx="1746422" cy="16310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6566" y="2604985"/>
            <a:ext cx="2768526" cy="2543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46140" y="23889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Нужно улучшить конверсию сайта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024" y="5148648"/>
            <a:ext cx="2216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Нужно оптимизировать рекламу.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0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95527"/>
              </p:ext>
            </p:extLst>
          </p:nvPr>
        </p:nvGraphicFramePr>
        <p:xfrm>
          <a:off x="1484313" y="1104900"/>
          <a:ext cx="10018712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83915" y="5134746"/>
            <a:ext cx="3221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Нужно оптимизировать рекламу.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1868" y="1048036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Нужно улучшить конверсию сайта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516742" y="82378"/>
            <a:ext cx="7109090" cy="948267"/>
          </a:xfrm>
        </p:spPr>
        <p:txBody>
          <a:bodyPr/>
          <a:lstStyle/>
          <a:p>
            <a:r>
              <a:rPr lang="ru-RU" dirty="0"/>
              <a:t>Как </a:t>
            </a:r>
            <a:r>
              <a:rPr lang="ru-RU" dirty="0" smtClean="0"/>
              <a:t>заработать клинике?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55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1693876"/>
            <a:ext cx="8930747" cy="211038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1.Делаем правильные продающие страницы!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72278" y="4341153"/>
            <a:ext cx="8930748" cy="860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Целевая страница (англ. «</a:t>
            </a:r>
            <a:r>
              <a:rPr lang="ru-RU" dirty="0" err="1"/>
              <a:t>landing</a:t>
            </a:r>
            <a:r>
              <a:rPr lang="ru-RU" dirty="0"/>
              <a:t> </a:t>
            </a:r>
            <a:r>
              <a:rPr lang="ru-RU" dirty="0" err="1"/>
              <a:t>page</a:t>
            </a:r>
            <a:r>
              <a:rPr lang="ru-RU" dirty="0"/>
              <a:t>» или «посадочная страница») — веб-страница, содержащая информацию об услуге или товаре, переход на которую осуществляется по ссылке из рекламного объявления.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0638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476" y="782594"/>
            <a:ext cx="9327091" cy="1651000"/>
          </a:xfrm>
        </p:spPr>
        <p:txBody>
          <a:bodyPr/>
          <a:lstStyle/>
          <a:p>
            <a:r>
              <a:rPr lang="ru-RU" dirty="0"/>
              <a:t>Целевая </a:t>
            </a:r>
            <a:r>
              <a:rPr lang="ru-RU" dirty="0" smtClean="0"/>
              <a:t>страница должна соответствовать запросу посетителя!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498" y="2562668"/>
            <a:ext cx="8619048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Запрос «лазерная эпиляция»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1"/>
          <a:stretch/>
        </p:blipFill>
        <p:spPr>
          <a:xfrm>
            <a:off x="2761464" y="2463113"/>
            <a:ext cx="7464406" cy="30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27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1050</TotalTime>
  <Words>1152</Words>
  <Application>Microsoft Office PowerPoint</Application>
  <PresentationFormat>Широкоэкранный</PresentationFormat>
  <Paragraphs>198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Corbel</vt:lpstr>
      <vt:lpstr>Wingdings</vt:lpstr>
      <vt:lpstr>Параллакс</vt:lpstr>
      <vt:lpstr>Как выжить коммерческой клинике в кризис?</vt:lpstr>
      <vt:lpstr>Содержание доклада</vt:lpstr>
      <vt:lpstr>Термины</vt:lpstr>
      <vt:lpstr>Текущая ситуация на коммерческом рынке медицинских услуг</vt:lpstr>
      <vt:lpstr>Презентация PowerPoint</vt:lpstr>
      <vt:lpstr>Как заработать клинике?</vt:lpstr>
      <vt:lpstr>1.Делаем правильные продающие страницы!</vt:lpstr>
      <vt:lpstr>Целевая страница должна соответствовать запросу посетителя!</vt:lpstr>
      <vt:lpstr>Запрос «лазерная эпиляция»</vt:lpstr>
      <vt:lpstr>Презентация PowerPoint</vt:lpstr>
      <vt:lpstr>Мы платим за каждый клик по рекламному объявлению огромные деньги!</vt:lpstr>
      <vt:lpstr>В интернете много материалов про идеальную посадочную страницу</vt:lpstr>
      <vt:lpstr>Относительно «лазерной эпиляции»</vt:lpstr>
      <vt:lpstr>Презентация PowerPoint</vt:lpstr>
      <vt:lpstr>Пример №2 («плохо»)</vt:lpstr>
      <vt:lpstr>Пример №3 («плохо»)</vt:lpstr>
      <vt:lpstr>Пример №4 («хорошо»)</vt:lpstr>
      <vt:lpstr>Пример №2, запрос «брекеты Incognito»</vt:lpstr>
      <vt:lpstr>Где закажем?</vt:lpstr>
      <vt:lpstr>Презентация PowerPoint</vt:lpstr>
      <vt:lpstr>Можно сделать автоматическую генерацию продающих страниц!</vt:lpstr>
      <vt:lpstr>Чем лучше посадочная страница, тем больше получим звонков!</vt:lpstr>
      <vt:lpstr>Анализ эффективности через динамический Call Tracking</vt:lpstr>
      <vt:lpstr>Если инвестиции в интернет-маркетинг окупаются – можно не суетится!</vt:lpstr>
      <vt:lpstr>Идея в основе отслеживания звонков</vt:lpstr>
      <vt:lpstr>График изменения трафика на сайте</vt:lpstr>
      <vt:lpstr>График изменения звонков (облачная АТС)</vt:lpstr>
      <vt:lpstr>Презентация PowerPoint</vt:lpstr>
      <vt:lpstr>Устаревшая альтернатива через ID-код</vt:lpstr>
      <vt:lpstr>Классический (статический) Call Tracking</vt:lpstr>
      <vt:lpstr>Динамический Call Tracking</vt:lpstr>
      <vt:lpstr>В итоге получаем стоимость лида</vt:lpstr>
      <vt:lpstr>Общий алгоритм работы</vt:lpstr>
      <vt:lpstr>Чем лучше посадочная страница, тем больше получим звонков!</vt:lpstr>
      <vt:lpstr>Боремся за каждого потенциального пациента</vt:lpstr>
      <vt:lpstr>Новый обратный звонок для сайта</vt:lpstr>
      <vt:lpstr>Умный виджет ловит тёплых клиентов</vt:lpstr>
      <vt:lpstr>Правильно настроить сценарий</vt:lpstr>
      <vt:lpstr>Получаем прирост входящих</vt:lpstr>
      <vt:lpstr>Самый главный секрет!</vt:lpstr>
      <vt:lpstr>Продаже медицинских услуг очень простая – нужно заманить пациента на приём!</vt:lpstr>
      <vt:lpstr>ИТОГО</vt:lpstr>
      <vt:lpstr>Как выжить коммерческой клинике в кризис?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Болдырев</dc:creator>
  <cp:lastModifiedBy>Надежда</cp:lastModifiedBy>
  <cp:revision>94</cp:revision>
  <dcterms:created xsi:type="dcterms:W3CDTF">2014-04-07T14:58:54Z</dcterms:created>
  <dcterms:modified xsi:type="dcterms:W3CDTF">2015-03-02T08:27:13Z</dcterms:modified>
</cp:coreProperties>
</file>