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83" r:id="rId5"/>
    <p:sldId id="288" r:id="rId6"/>
    <p:sldId id="284" r:id="rId7"/>
    <p:sldId id="289" r:id="rId8"/>
    <p:sldId id="285" r:id="rId9"/>
    <p:sldId id="287" r:id="rId10"/>
    <p:sldId id="286" r:id="rId11"/>
    <p:sldId id="290" r:id="rId12"/>
    <p:sldId id="291" r:id="rId13"/>
    <p:sldId id="292" r:id="rId14"/>
    <p:sldId id="260" r:id="rId15"/>
    <p:sldId id="263" r:id="rId16"/>
    <p:sldId id="293" r:id="rId17"/>
    <p:sldId id="294" r:id="rId18"/>
    <p:sldId id="295" r:id="rId19"/>
    <p:sldId id="296" r:id="rId20"/>
    <p:sldId id="297" r:id="rId21"/>
    <p:sldId id="298" r:id="rId22"/>
    <p:sldId id="27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7A7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0B601-F562-4005-8E76-BCB807BED53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1A97FA-BC8F-470F-993F-38513F93C71C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Генерация трафика</a:t>
          </a:r>
          <a:endParaRPr lang="ru-RU" sz="1800" dirty="0"/>
        </a:p>
      </dgm:t>
    </dgm:pt>
    <dgm:pt modelId="{B3EB0FC1-8622-4138-BA97-30240569BA09}" type="parTrans" cxnId="{FB43DEA5-690D-46A2-B571-7C7DDAFF3AA4}">
      <dgm:prSet/>
      <dgm:spPr/>
      <dgm:t>
        <a:bodyPr/>
        <a:lstStyle/>
        <a:p>
          <a:endParaRPr lang="ru-RU"/>
        </a:p>
      </dgm:t>
    </dgm:pt>
    <dgm:pt modelId="{23AA77AE-918B-4486-AEA0-A2524120CA83}" type="sibTrans" cxnId="{FB43DEA5-690D-46A2-B571-7C7DDAFF3AA4}">
      <dgm:prSet/>
      <dgm:spPr/>
      <dgm:t>
        <a:bodyPr/>
        <a:lstStyle/>
        <a:p>
          <a:endParaRPr lang="ru-RU"/>
        </a:p>
      </dgm:t>
    </dgm:pt>
    <dgm:pt modelId="{E830CECD-D692-4C42-9190-162C0EF3A988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/>
            <a:t>Конверсия трафика в заказ</a:t>
          </a:r>
          <a:endParaRPr lang="ru-RU" sz="1800" dirty="0"/>
        </a:p>
      </dgm:t>
    </dgm:pt>
    <dgm:pt modelId="{FD14762E-20FD-4885-A253-FE0C87D06D64}" type="parTrans" cxnId="{9F3DBEEB-5427-4AC4-A32D-DA438D682BE3}">
      <dgm:prSet/>
      <dgm:spPr/>
      <dgm:t>
        <a:bodyPr/>
        <a:lstStyle/>
        <a:p>
          <a:endParaRPr lang="ru-RU"/>
        </a:p>
      </dgm:t>
    </dgm:pt>
    <dgm:pt modelId="{F04E2BFA-7182-47AB-BD27-102F4E42A7CE}" type="sibTrans" cxnId="{9F3DBEEB-5427-4AC4-A32D-DA438D682BE3}">
      <dgm:prSet/>
      <dgm:spPr/>
      <dgm:t>
        <a:bodyPr/>
        <a:lstStyle/>
        <a:p>
          <a:endParaRPr lang="ru-RU"/>
        </a:p>
      </dgm:t>
    </dgm:pt>
    <dgm:pt modelId="{3A98A0BB-A7D2-44D7-9CC0-04AA6796DA6A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dirty="0" smtClean="0"/>
            <a:t>Исполнение заказа</a:t>
          </a:r>
          <a:endParaRPr lang="ru-RU" sz="1400" dirty="0"/>
        </a:p>
      </dgm:t>
    </dgm:pt>
    <dgm:pt modelId="{BA1E42E4-3333-49B9-8FA1-177343101FFB}" type="parTrans" cxnId="{62074A5E-9B80-4B42-8DD5-279ECD77F13D}">
      <dgm:prSet/>
      <dgm:spPr/>
      <dgm:t>
        <a:bodyPr/>
        <a:lstStyle/>
        <a:p>
          <a:endParaRPr lang="ru-RU"/>
        </a:p>
      </dgm:t>
    </dgm:pt>
    <dgm:pt modelId="{BE63DFC5-E2B2-4032-AAE2-BD6E49FA2A1C}" type="sibTrans" cxnId="{62074A5E-9B80-4B42-8DD5-279ECD77F13D}">
      <dgm:prSet/>
      <dgm:spPr/>
      <dgm:t>
        <a:bodyPr/>
        <a:lstStyle/>
        <a:p>
          <a:endParaRPr lang="ru-RU"/>
        </a:p>
      </dgm:t>
    </dgm:pt>
    <dgm:pt modelId="{F83A2CA3-A051-444E-809A-8B147AFDCD18}">
      <dgm:prSet phldrT="[Текст]" custT="1"/>
      <dgm:spPr/>
      <dgm:t>
        <a:bodyPr/>
        <a:lstStyle/>
        <a:p>
          <a:r>
            <a:rPr lang="ru-RU" sz="2800" dirty="0" smtClean="0"/>
            <a:t>Довольный клиент</a:t>
          </a:r>
          <a:endParaRPr lang="ru-RU" sz="2800" dirty="0"/>
        </a:p>
      </dgm:t>
    </dgm:pt>
    <dgm:pt modelId="{D14C2DD1-EDAB-4B94-B0FD-DD97598BB856}" type="sibTrans" cxnId="{612DDE68-3CC9-4F24-BC8B-365A9FFE59DE}">
      <dgm:prSet/>
      <dgm:spPr/>
      <dgm:t>
        <a:bodyPr/>
        <a:lstStyle/>
        <a:p>
          <a:endParaRPr lang="ru-RU"/>
        </a:p>
      </dgm:t>
    </dgm:pt>
    <dgm:pt modelId="{757796A3-36AC-46F3-9321-F2977CEE4E31}" type="parTrans" cxnId="{612DDE68-3CC9-4F24-BC8B-365A9FFE59DE}">
      <dgm:prSet/>
      <dgm:spPr/>
      <dgm:t>
        <a:bodyPr/>
        <a:lstStyle/>
        <a:p>
          <a:endParaRPr lang="ru-RU"/>
        </a:p>
      </dgm:t>
    </dgm:pt>
    <dgm:pt modelId="{BDA4FFCC-A499-42B9-BC79-FCAC07E62E39}" type="pres">
      <dgm:prSet presAssocID="{8040B601-F562-4005-8E76-BCB807BED53F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8AE87-8A9B-4D9D-BB9E-DCC5DE10794E}" type="pres">
      <dgm:prSet presAssocID="{8040B601-F562-4005-8E76-BCB807BED53F}" presName="ellipse" presStyleLbl="trBgShp" presStyleIdx="0" presStyleCnt="1" custLinFactNeighborX="358" custLinFactNeighborY="2644"/>
      <dgm:spPr>
        <a:solidFill>
          <a:srgbClr val="FF0000">
            <a:alpha val="39000"/>
          </a:srgbClr>
        </a:solidFill>
      </dgm:spPr>
    </dgm:pt>
    <dgm:pt modelId="{6EB4DB05-348F-499E-9CDC-86051DC17B59}" type="pres">
      <dgm:prSet presAssocID="{8040B601-F562-4005-8E76-BCB807BED53F}" presName="arrow1" presStyleLbl="fgShp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CC6EC8C4-4F4A-4944-B7AA-828E725A2C03}" type="pres">
      <dgm:prSet presAssocID="{8040B601-F562-4005-8E76-BCB807BED53F}" presName="rectangle" presStyleLbl="revTx" presStyleIdx="0" presStyleCnt="1" custScaleX="98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48A97-5619-483D-AB60-6FBADA65957A}" type="pres">
      <dgm:prSet presAssocID="{E830CECD-D692-4C42-9190-162C0EF3A988}" presName="item1" presStyleLbl="node1" presStyleIdx="0" presStyleCnt="3" custScaleX="120205" custScaleY="121400" custLinFactNeighborX="-5644" custLinFactNeighborY="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748FF-90B1-4E5C-96DB-ADF1D4DCD070}" type="pres">
      <dgm:prSet presAssocID="{3A98A0BB-A7D2-44D7-9CC0-04AA6796DA6A}" presName="item2" presStyleLbl="node1" presStyleIdx="1" presStyleCnt="3" custScaleX="133382" custScaleY="123337" custLinFactNeighborX="818" custLinFactNeighborY="-3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4B8D1-FE61-4BF5-ACD3-3301480DFF46}" type="pres">
      <dgm:prSet presAssocID="{F83A2CA3-A051-444E-809A-8B147AFDCD18}" presName="item3" presStyleLbl="node1" presStyleIdx="2" presStyleCnt="3" custScaleX="160479" custScaleY="148078" custLinFactNeighborX="19924" custLinFactNeighborY="-5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C5EAE-3834-4B0D-925F-320EBF71D59D}" type="pres">
      <dgm:prSet presAssocID="{8040B601-F562-4005-8E76-BCB807BED53F}" presName="funnel" presStyleLbl="trAlignAcc1" presStyleIdx="0" presStyleCnt="1" custLinFactNeighborX="-113" custLinFactNeighborY="617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0000">
            <a:alpha val="20000"/>
          </a:srgbClr>
        </a:solidFill>
      </dgm:spPr>
    </dgm:pt>
  </dgm:ptLst>
  <dgm:cxnLst>
    <dgm:cxn modelId="{FB43DEA5-690D-46A2-B571-7C7DDAFF3AA4}" srcId="{8040B601-F562-4005-8E76-BCB807BED53F}" destId="{511A97FA-BC8F-470F-993F-38513F93C71C}" srcOrd="0" destOrd="0" parTransId="{B3EB0FC1-8622-4138-BA97-30240569BA09}" sibTransId="{23AA77AE-918B-4486-AEA0-A2524120CA83}"/>
    <dgm:cxn modelId="{75282C6C-5C63-4D9C-93A9-6FC4DEF3BBF0}" type="presOf" srcId="{F83A2CA3-A051-444E-809A-8B147AFDCD18}" destId="{CC6EC8C4-4F4A-4944-B7AA-828E725A2C03}" srcOrd="0" destOrd="0" presId="urn:microsoft.com/office/officeart/2005/8/layout/funnel1"/>
    <dgm:cxn modelId="{9F3DBEEB-5427-4AC4-A32D-DA438D682BE3}" srcId="{8040B601-F562-4005-8E76-BCB807BED53F}" destId="{E830CECD-D692-4C42-9190-162C0EF3A988}" srcOrd="1" destOrd="0" parTransId="{FD14762E-20FD-4885-A253-FE0C87D06D64}" sibTransId="{F04E2BFA-7182-47AB-BD27-102F4E42A7CE}"/>
    <dgm:cxn modelId="{62074A5E-9B80-4B42-8DD5-279ECD77F13D}" srcId="{8040B601-F562-4005-8E76-BCB807BED53F}" destId="{3A98A0BB-A7D2-44D7-9CC0-04AA6796DA6A}" srcOrd="2" destOrd="0" parTransId="{BA1E42E4-3333-49B9-8FA1-177343101FFB}" sibTransId="{BE63DFC5-E2B2-4032-AAE2-BD6E49FA2A1C}"/>
    <dgm:cxn modelId="{03DF5035-F668-4336-924F-7980E1829516}" type="presOf" srcId="{3A98A0BB-A7D2-44D7-9CC0-04AA6796DA6A}" destId="{BD248A97-5619-483D-AB60-6FBADA65957A}" srcOrd="0" destOrd="0" presId="urn:microsoft.com/office/officeart/2005/8/layout/funnel1"/>
    <dgm:cxn modelId="{179E8E36-6A4E-4DE4-B311-88134D80867F}" type="presOf" srcId="{511A97FA-BC8F-470F-993F-38513F93C71C}" destId="{BCB4B8D1-FE61-4BF5-ACD3-3301480DFF46}" srcOrd="0" destOrd="0" presId="urn:microsoft.com/office/officeart/2005/8/layout/funnel1"/>
    <dgm:cxn modelId="{C1F8309E-9425-4450-B754-38CF418E4EE3}" type="presOf" srcId="{E830CECD-D692-4C42-9190-162C0EF3A988}" destId="{DD9748FF-90B1-4E5C-96DB-ADF1D4DCD070}" srcOrd="0" destOrd="0" presId="urn:microsoft.com/office/officeart/2005/8/layout/funnel1"/>
    <dgm:cxn modelId="{E5CC9585-DF82-4153-BFD6-CD9CE7D69A90}" type="presOf" srcId="{8040B601-F562-4005-8E76-BCB807BED53F}" destId="{BDA4FFCC-A499-42B9-BC79-FCAC07E62E39}" srcOrd="0" destOrd="0" presId="urn:microsoft.com/office/officeart/2005/8/layout/funnel1"/>
    <dgm:cxn modelId="{612DDE68-3CC9-4F24-BC8B-365A9FFE59DE}" srcId="{8040B601-F562-4005-8E76-BCB807BED53F}" destId="{F83A2CA3-A051-444E-809A-8B147AFDCD18}" srcOrd="3" destOrd="0" parTransId="{757796A3-36AC-46F3-9321-F2977CEE4E31}" sibTransId="{D14C2DD1-EDAB-4B94-B0FD-DD97598BB856}"/>
    <dgm:cxn modelId="{A5231577-B127-459F-ABC2-88391AB32BF8}" type="presParOf" srcId="{BDA4FFCC-A499-42B9-BC79-FCAC07E62E39}" destId="{5C38AE87-8A9B-4D9D-BB9E-DCC5DE10794E}" srcOrd="0" destOrd="0" presId="urn:microsoft.com/office/officeart/2005/8/layout/funnel1"/>
    <dgm:cxn modelId="{040B95B8-802C-40A0-A75D-933E119AF0C3}" type="presParOf" srcId="{BDA4FFCC-A499-42B9-BC79-FCAC07E62E39}" destId="{6EB4DB05-348F-499E-9CDC-86051DC17B59}" srcOrd="1" destOrd="0" presId="urn:microsoft.com/office/officeart/2005/8/layout/funnel1"/>
    <dgm:cxn modelId="{DA845DA1-10C3-434C-9DB8-2F677A33C3DC}" type="presParOf" srcId="{BDA4FFCC-A499-42B9-BC79-FCAC07E62E39}" destId="{CC6EC8C4-4F4A-4944-B7AA-828E725A2C03}" srcOrd="2" destOrd="0" presId="urn:microsoft.com/office/officeart/2005/8/layout/funnel1"/>
    <dgm:cxn modelId="{C718488F-FEE1-470C-A5A5-1627D065B065}" type="presParOf" srcId="{BDA4FFCC-A499-42B9-BC79-FCAC07E62E39}" destId="{BD248A97-5619-483D-AB60-6FBADA65957A}" srcOrd="3" destOrd="0" presId="urn:microsoft.com/office/officeart/2005/8/layout/funnel1"/>
    <dgm:cxn modelId="{97B6DEFB-140D-4095-8808-D0BC51BBD04C}" type="presParOf" srcId="{BDA4FFCC-A499-42B9-BC79-FCAC07E62E39}" destId="{DD9748FF-90B1-4E5C-96DB-ADF1D4DCD070}" srcOrd="4" destOrd="0" presId="urn:microsoft.com/office/officeart/2005/8/layout/funnel1"/>
    <dgm:cxn modelId="{895E40DC-F7BB-410C-B46C-5C2575A8E74B}" type="presParOf" srcId="{BDA4FFCC-A499-42B9-BC79-FCAC07E62E39}" destId="{BCB4B8D1-FE61-4BF5-ACD3-3301480DFF46}" srcOrd="5" destOrd="0" presId="urn:microsoft.com/office/officeart/2005/8/layout/funnel1"/>
    <dgm:cxn modelId="{BDCA4CF6-2516-494D-9B56-D18430732549}" type="presParOf" srcId="{BDA4FFCC-A499-42B9-BC79-FCAC07E62E39}" destId="{570C5EAE-3834-4B0D-925F-320EBF71D59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38AE87-8A9B-4D9D-BB9E-DCC5DE10794E}">
      <dsp:nvSpPr>
        <dsp:cNvPr id="0" name=""/>
        <dsp:cNvSpPr/>
      </dsp:nvSpPr>
      <dsp:spPr>
        <a:xfrm>
          <a:off x="1034674" y="432627"/>
          <a:ext cx="3732278" cy="1296171"/>
        </a:xfrm>
        <a:prstGeom prst="ellipse">
          <a:avLst/>
        </a:prstGeom>
        <a:solidFill>
          <a:srgbClr val="FF0000">
            <a:alpha val="39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4DB05-348F-499E-9CDC-86051DC17B59}">
      <dsp:nvSpPr>
        <dsp:cNvPr id="0" name=""/>
        <dsp:cNvSpPr/>
      </dsp:nvSpPr>
      <dsp:spPr>
        <a:xfrm>
          <a:off x="2531584" y="3572239"/>
          <a:ext cx="723309" cy="462918"/>
        </a:xfrm>
        <a:prstGeom prst="downArrow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C6EC8C4-4F4A-4944-B7AA-828E725A2C03}">
      <dsp:nvSpPr>
        <dsp:cNvPr id="0" name=""/>
        <dsp:cNvSpPr/>
      </dsp:nvSpPr>
      <dsp:spPr>
        <a:xfrm>
          <a:off x="1181390" y="3942574"/>
          <a:ext cx="3423697" cy="867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Довольный клиент</a:t>
          </a:r>
          <a:endParaRPr lang="ru-RU" sz="2800" kern="1200" dirty="0"/>
        </a:p>
      </dsp:txBody>
      <dsp:txXfrm>
        <a:off x="1181390" y="3942574"/>
        <a:ext cx="3423697" cy="867971"/>
      </dsp:txXfrm>
    </dsp:sp>
    <dsp:sp modelId="{BD248A97-5619-483D-AB60-6FBADA65957A}">
      <dsp:nvSpPr>
        <dsp:cNvPr id="0" name=""/>
        <dsp:cNvSpPr/>
      </dsp:nvSpPr>
      <dsp:spPr>
        <a:xfrm>
          <a:off x="2173229" y="1691284"/>
          <a:ext cx="1565018" cy="1580576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Исполнение заказа</a:t>
          </a:r>
          <a:endParaRPr lang="ru-RU" sz="1400" kern="1200" dirty="0"/>
        </a:p>
      </dsp:txBody>
      <dsp:txXfrm>
        <a:off x="2173229" y="1691284"/>
        <a:ext cx="1565018" cy="1580576"/>
      </dsp:txXfrm>
    </dsp:sp>
    <dsp:sp modelId="{DD9748FF-90B1-4E5C-96DB-ADF1D4DCD070}">
      <dsp:nvSpPr>
        <dsp:cNvPr id="0" name=""/>
        <dsp:cNvSpPr/>
      </dsp:nvSpPr>
      <dsp:spPr>
        <a:xfrm>
          <a:off x="1239959" y="626612"/>
          <a:ext cx="1736577" cy="1605795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Конверсия трафика в заказ</a:t>
          </a:r>
          <a:endParaRPr lang="ru-RU" sz="1800" kern="1200" dirty="0"/>
        </a:p>
      </dsp:txBody>
      <dsp:txXfrm>
        <a:off x="1239959" y="626612"/>
        <a:ext cx="1736577" cy="1605795"/>
      </dsp:txXfrm>
    </dsp:sp>
    <dsp:sp modelId="{BCB4B8D1-FE61-4BF5-ACD3-3301480DFF46}">
      <dsp:nvSpPr>
        <dsp:cNvPr id="0" name=""/>
        <dsp:cNvSpPr/>
      </dsp:nvSpPr>
      <dsp:spPr>
        <a:xfrm>
          <a:off x="2643206" y="112257"/>
          <a:ext cx="2089368" cy="1927912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Генерация трафика</a:t>
          </a:r>
          <a:endParaRPr lang="ru-RU" sz="1800" kern="1200" dirty="0"/>
        </a:p>
      </dsp:txBody>
      <dsp:txXfrm>
        <a:off x="2643206" y="112257"/>
        <a:ext cx="2089368" cy="1927912"/>
      </dsp:txXfrm>
    </dsp:sp>
    <dsp:sp modelId="{570C5EAE-3834-4B0D-925F-320EBF71D59D}">
      <dsp:nvSpPr>
        <dsp:cNvPr id="0" name=""/>
        <dsp:cNvSpPr/>
      </dsp:nvSpPr>
      <dsp:spPr>
        <a:xfrm>
          <a:off x="863394" y="259221"/>
          <a:ext cx="4050534" cy="3240427"/>
        </a:xfrm>
        <a:prstGeom prst="funnel">
          <a:avLst/>
        </a:prstGeom>
        <a:solidFill>
          <a:srgbClr val="FF0000">
            <a:alpha val="20000"/>
          </a:srgbClr>
        </a:soli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577C7-4536-460E-8E35-90C9A4118B33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AE8BA-52AB-4451-92CE-A757B7BEB90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AE8BA-52AB-4451-92CE-A757B7BEB90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AE8BA-52AB-4451-92CE-A757B7BEB90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AE8BA-52AB-4451-92CE-A757B7BEB90F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159D0-742B-4B9A-8991-985E2B0B210C}" type="datetimeFigureOut">
              <a:rPr lang="ru-RU" smtClean="0"/>
              <a:pPr/>
              <a:t>29.03.2016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10AC2-52FB-4B67-A4FB-28038B76225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G:\DENiS\WORK\Prezentatsiya\preza2015\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file:///G:\DENiS\WORK\Prezentatsiya\preza2015\1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r:link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NiS\WORK\Prezentatsiya\preza2015\logo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4412" y="4573588"/>
            <a:ext cx="3049588" cy="2284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3068960"/>
            <a:ext cx="712879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500"/>
              </a:lnSpc>
            </a:pPr>
            <a:r>
              <a:rPr lang="ru-RU" sz="4400" b="1" i="1" dirty="0" smtClean="0">
                <a:solidFill>
                  <a:schemeClr val="bg1"/>
                </a:solidFill>
              </a:rPr>
              <a:t>Секреты правильной работы со службой доставки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607220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9966"/>
                </a:solidFill>
              </a:rPr>
              <a:t>Москва, 2016</a:t>
            </a:r>
            <a:endParaRPr lang="ru-RU" i="1" dirty="0">
              <a:solidFill>
                <a:srgbClr val="FF9966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6446" y="494483"/>
            <a:ext cx="3000396" cy="857256"/>
          </a:xfrm>
          <a:prstGeom prst="rect">
            <a:avLst/>
          </a:prstGeom>
        </p:spPr>
        <p:txBody>
          <a:bodyPr vert="horz" lIns="99569" tIns="49785" rIns="99569" bIns="49785" rtlCol="0">
            <a:noAutofit/>
          </a:bodyPr>
          <a:lstStyle/>
          <a:p>
            <a:pPr lvl="0" algn="r">
              <a:lnSpc>
                <a:spcPts val="2000"/>
              </a:lnSpc>
              <a:spcBef>
                <a:spcPct val="20000"/>
              </a:spcBef>
            </a:pPr>
            <a:r>
              <a:rPr lang="en-US" sz="3200" b="1" i="1" dirty="0" smtClean="0">
                <a:solidFill>
                  <a:schemeClr val="bg1"/>
                </a:solidFill>
              </a:rPr>
              <a:t>8 800 555 54 45</a:t>
            </a:r>
          </a:p>
          <a:p>
            <a:pPr lvl="0" algn="r">
              <a:lnSpc>
                <a:spcPts val="2000"/>
              </a:lnSpc>
              <a:spcBef>
                <a:spcPct val="20000"/>
              </a:spcBef>
            </a:pPr>
            <a:r>
              <a:rPr lang="en-US" sz="3200" i="1" dirty="0" smtClean="0">
                <a:solidFill>
                  <a:schemeClr val="bg1"/>
                </a:solidFill>
              </a:rPr>
              <a:t>www.spsr.ru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8"/>
          <p:cNvSpPr>
            <a:spLocks noChangeArrowheads="1"/>
          </p:cNvSpPr>
          <p:nvPr/>
        </p:nvSpPr>
        <p:spPr bwMode="auto">
          <a:xfrm>
            <a:off x="214283" y="1428737"/>
            <a:ext cx="5715039" cy="17145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4 основных </a:t>
            </a:r>
            <a:r>
              <a:rPr lang="en-US" sz="2800" b="1" i="1" dirty="0" smtClean="0">
                <a:solidFill>
                  <a:schemeClr val="bg1"/>
                </a:solidFill>
              </a:rPr>
              <a:t>KPI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доставки интернет-магазина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42873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/>
              <a:t>  Доля отправок с нарушением сроков доставки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/>
              <a:t>  Доля возврата недоставки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/>
              <a:t>  Срок возврата денежных средств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/>
              <a:t>  Срок и стоимость возврата невыкупленных заказов</a:t>
            </a:r>
          </a:p>
        </p:txBody>
      </p:sp>
      <p:pic>
        <p:nvPicPr>
          <p:cNvPr id="8" name="Picture 2" descr="Slide #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9144000" cy="2985797"/>
          </a:xfrm>
          <a:prstGeom prst="rect">
            <a:avLst/>
          </a:prstGeom>
          <a:noFill/>
        </p:spPr>
      </p:pic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10</a:t>
            </a:fld>
            <a:endParaRPr lang="ru-RU" sz="40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8"/>
          <p:cNvSpPr>
            <a:spLocks noChangeArrowheads="1"/>
          </p:cNvSpPr>
          <p:nvPr/>
        </p:nvSpPr>
        <p:spPr bwMode="auto">
          <a:xfrm>
            <a:off x="4500561" y="1357298"/>
            <a:ext cx="4429157" cy="24288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Критерии выбора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логистического партнера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>
            <a:off x="4500562" y="3857627"/>
            <a:ext cx="4643470" cy="23574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857627"/>
            <a:ext cx="4500562" cy="235745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428736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i="1" dirty="0" smtClean="0"/>
              <a:t>  Возраст компании и сила бренда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i="1" dirty="0" smtClean="0"/>
              <a:t>  Наличие лицензий и сертификатов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i="1" dirty="0" smtClean="0"/>
              <a:t>  Соблюдение норм законодательства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i="1" dirty="0" smtClean="0"/>
              <a:t>  Отзывы о компании</a:t>
            </a:r>
            <a:endParaRPr lang="ru-RU" i="1" dirty="0"/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348" y="3857627"/>
            <a:ext cx="34301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ятиугольник 16"/>
          <p:cNvSpPr/>
          <p:nvPr/>
        </p:nvSpPr>
        <p:spPr>
          <a:xfrm>
            <a:off x="357158" y="2000240"/>
            <a:ext cx="3857652" cy="1143008"/>
          </a:xfrm>
          <a:prstGeom prst="homePlate">
            <a:avLst/>
          </a:prstGeom>
          <a:solidFill>
            <a:srgbClr val="FF575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Надежность</a:t>
            </a:r>
            <a:endParaRPr lang="ru-RU" sz="3600" dirty="0"/>
          </a:p>
        </p:txBody>
      </p:sp>
      <p:sp>
        <p:nvSpPr>
          <p:cNvPr id="1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11</a:t>
            </a:fld>
            <a:endParaRPr lang="ru-RU" sz="40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3857628"/>
            <a:ext cx="9144000" cy="2286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Критерии выбора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логистического партнера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357158" y="2000240"/>
            <a:ext cx="3857652" cy="1143008"/>
          </a:xfrm>
          <a:prstGeom prst="homePlate">
            <a:avLst/>
          </a:prstGeom>
          <a:solidFill>
            <a:srgbClr val="FF575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География</a:t>
            </a:r>
            <a:endParaRPr lang="ru-RU" sz="3600" dirty="0"/>
          </a:p>
        </p:txBody>
      </p:sp>
      <p:pic>
        <p:nvPicPr>
          <p:cNvPr id="18" name="Picture 2" descr="G:\DENiS\WORK\Prezentatsiya\preza2015\11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71810"/>
            <a:ext cx="5286412" cy="3102556"/>
          </a:xfrm>
          <a:prstGeom prst="rect">
            <a:avLst/>
          </a:prstGeom>
          <a:noFill/>
        </p:spPr>
      </p:pic>
      <p:sp>
        <p:nvSpPr>
          <p:cNvPr id="16" name="AutoShape 48"/>
          <p:cNvSpPr>
            <a:spLocks noChangeArrowheads="1"/>
          </p:cNvSpPr>
          <p:nvPr/>
        </p:nvSpPr>
        <p:spPr bwMode="auto">
          <a:xfrm>
            <a:off x="4500561" y="1428736"/>
            <a:ext cx="4429157" cy="19288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1428736"/>
            <a:ext cx="4786346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dirty="0" smtClean="0"/>
              <a:t>  </a:t>
            </a:r>
            <a:r>
              <a:rPr lang="ru-RU" i="1" dirty="0" smtClean="0"/>
              <a:t>Собственная филиальная сеть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i="1" dirty="0" smtClean="0"/>
              <a:t>  Регулярные авто- и авиамаршруты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i="1" dirty="0" smtClean="0"/>
              <a:t>  Собственный парк автомобилей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12</a:t>
            </a:fld>
            <a:endParaRPr lang="ru-RU" sz="40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8"/>
          <p:cNvSpPr>
            <a:spLocks noChangeArrowheads="1"/>
          </p:cNvSpPr>
          <p:nvPr/>
        </p:nvSpPr>
        <p:spPr bwMode="auto">
          <a:xfrm>
            <a:off x="4466931" y="1572182"/>
            <a:ext cx="4429157" cy="19288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Критерии выбора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логистического партнера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1628800"/>
            <a:ext cx="4427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/>
              <a:t>  Интеграция процессов на уровне </a:t>
            </a:r>
            <a:r>
              <a:rPr lang="en-US" i="1" dirty="0" smtClean="0"/>
              <a:t>IT</a:t>
            </a:r>
            <a:endParaRPr lang="ru-RU" i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/>
              <a:t>  Технологии «последней мили»</a:t>
            </a:r>
            <a:endParaRPr lang="en-US" i="1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i="1" dirty="0" smtClean="0"/>
              <a:t> </a:t>
            </a:r>
            <a:r>
              <a:rPr lang="ru-RU" i="1" dirty="0" smtClean="0"/>
              <a:t> </a:t>
            </a:r>
            <a:r>
              <a:rPr lang="ru-RU" b="1" i="1" dirty="0" smtClean="0"/>
              <a:t>Оплата банковской картой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i="1" dirty="0" smtClean="0"/>
              <a:t>  Комплексные решения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23528" y="2060278"/>
            <a:ext cx="3857652" cy="1082400"/>
          </a:xfrm>
          <a:prstGeom prst="homePlate">
            <a:avLst/>
          </a:prstGeom>
          <a:solidFill>
            <a:srgbClr val="FF575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/>
              <a:t>Технологии</a:t>
            </a:r>
            <a:endParaRPr lang="ru-RU" sz="36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19951">
            <a:off x="803255" y="3741212"/>
            <a:ext cx="1362713" cy="264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926403"/>
            <a:ext cx="3428992" cy="224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714752"/>
            <a:ext cx="4572032" cy="277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13</a:t>
            </a:fld>
            <a:endParaRPr lang="ru-RU" sz="40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8860" y="365587"/>
            <a:ext cx="5887556" cy="777397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О компании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DENiS\WORK\Prezentatsiya\preza2015\ик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54" y="1500174"/>
            <a:ext cx="8408988" cy="40878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3626" y="2516152"/>
            <a:ext cx="1857388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Год основания 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компании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086" y="2516152"/>
            <a:ext cx="1857388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25% роста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ежегодно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516152"/>
            <a:ext cx="23263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26 000 отправлений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ежедневно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900" y="2516152"/>
            <a:ext cx="1857388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100 тонн груза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каждый день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051713"/>
            <a:ext cx="214314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4 000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штатных сотрудников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8086" y="4051713"/>
            <a:ext cx="195247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1</a:t>
            </a:r>
            <a:r>
              <a:rPr lang="en-US" sz="1400" b="1" i="1" dirty="0" smtClean="0">
                <a:solidFill>
                  <a:srgbClr val="FF0000"/>
                </a:solidFill>
              </a:rPr>
              <a:t> </a:t>
            </a:r>
            <a:r>
              <a:rPr lang="ru-RU" sz="1400" b="1" i="1" dirty="0" smtClean="0">
                <a:solidFill>
                  <a:srgbClr val="FF0000"/>
                </a:solidFill>
              </a:rPr>
              <a:t> 000  автомобилей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собственных в РФ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6023" y="4051713"/>
            <a:ext cx="1857388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200 филиалов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 всей России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0900" y="4051713"/>
            <a:ext cx="1857388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6 000 городов 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обслуживания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626" y="5619585"/>
            <a:ext cx="1857388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15 центров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сортировочных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48086" y="5619585"/>
            <a:ext cx="1857388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240 наземных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автомаршрутов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6023" y="5619585"/>
            <a:ext cx="1857388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260 авиарейсов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регулярных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69462" y="5619585"/>
            <a:ext cx="2060256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b="1" i="1" dirty="0" smtClean="0">
                <a:solidFill>
                  <a:srgbClr val="FF0000"/>
                </a:solidFill>
              </a:rPr>
              <a:t>Более 32 000 кв.м.</a:t>
            </a:r>
          </a:p>
          <a:p>
            <a:pPr algn="ctr">
              <a:lnSpc>
                <a:spcPts val="1300"/>
              </a:lnSpc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складских площадей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14</a:t>
            </a:fld>
            <a:endParaRPr lang="ru-RU" sz="400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8860" y="365587"/>
            <a:ext cx="5887556" cy="777397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География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G:\DENiS\WORK\Prezentatsiya\preza2015\раша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1357298"/>
            <a:ext cx="8286808" cy="458186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9012" y="1373777"/>
            <a:ext cx="1715534" cy="4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500" b="1" i="1" dirty="0" smtClean="0">
                <a:solidFill>
                  <a:schemeClr val="bg1">
                    <a:lumMod val="50000"/>
                  </a:schemeClr>
                </a:solidFill>
              </a:rPr>
              <a:t>Сортировочные </a:t>
            </a:r>
          </a:p>
          <a:p>
            <a:pPr>
              <a:lnSpc>
                <a:spcPts val="1400"/>
              </a:lnSpc>
            </a:pPr>
            <a:r>
              <a:rPr lang="ru-RU" sz="1500" b="1" i="1" dirty="0" smtClean="0">
                <a:solidFill>
                  <a:schemeClr val="bg1">
                    <a:lumMod val="50000"/>
                  </a:schemeClr>
                </a:solidFill>
              </a:rPr>
              <a:t>центры</a:t>
            </a:r>
            <a:endParaRPr lang="ru-RU" sz="15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9006" y="1357298"/>
            <a:ext cx="1715534" cy="28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500" b="1" i="1" dirty="0" smtClean="0">
                <a:solidFill>
                  <a:schemeClr val="bg1">
                    <a:lumMod val="50000"/>
                  </a:schemeClr>
                </a:solidFill>
              </a:rPr>
              <a:t>Филиалы</a:t>
            </a:r>
            <a:endParaRPr lang="ru-RU" sz="15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012" y="1890494"/>
            <a:ext cx="1572658" cy="221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Москва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Санкт-Петербург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Владивосток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Екатеринбург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Казань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Краснодар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Красноярск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Нижний Новгород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Новосибирск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Пенза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Ростов-на-Дону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Самара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Уфа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Хабаровск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Ярославль</a:t>
            </a:r>
            <a:endParaRPr lang="ru-RU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1873843"/>
            <a:ext cx="1572658" cy="432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Абакан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Архангельск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Астрахань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Барнаул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Белгород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Бишкек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Благовещенск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Брянск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Владивосток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Владикавказ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Владимир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Волгоград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Вологда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Воронеж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Екатеринбург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Иваново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Ижевск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Иркутск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Казань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Калининград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Калуга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Кемерово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Киров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Кострома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Краснодар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Красноярск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Курск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Липецк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Махачкала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Мурманск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554" y="1873843"/>
            <a:ext cx="2143140" cy="418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Набережные Челны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Нальчик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Нижний Новгород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Новокузнецк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Новороссийск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Новосибирск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Норильск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Омск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Орел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Оренбург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Пенза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Пермь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Петрозаводск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Петропавловск-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Камчатский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Ростов-на-Дону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Рязань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Самара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Санкт-Петербург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Саранск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Саратов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Смоленск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Ставрополь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Сургут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Сыктывкар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Тамбов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Тамбов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Тверь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9" y="1873843"/>
            <a:ext cx="1285883" cy="1926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Томск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Тула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Тюмень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Улан-Удэ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Ульяновск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Уфа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Хабаровск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Чебоксары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Челябинск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Чита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Южно-Сахалинск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Якутск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Ярославль</a:t>
            </a:r>
            <a:endParaRPr lang="ru-RU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7950" y="1873843"/>
            <a:ext cx="1714512" cy="418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Анадырь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Апатиты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Армавир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Биробиджан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Братск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Бугульма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Великий Новгород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Волгодонск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Елизово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Йошкар-Ола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Каменск-Уральский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Комсомольск-на-Амуре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Курган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Кызыл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Магадан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Магнитогорск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Находка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Нерюнгри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Нижневартовск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Нижний Тагил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Новочеркасск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Новый Уренгой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Ноябрьск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Обнинск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Орск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Псков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Пятигорск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Салехард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Серов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1947" y="1857364"/>
            <a:ext cx="1372085" cy="1504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Сочи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Старый Оскол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Стерлитамак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Таганрог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Тольятти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Уссурийск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Ухта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Ханты-Мансийск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Череповец</a:t>
            </a:r>
          </a:p>
          <a:p>
            <a:pPr>
              <a:lnSpc>
                <a:spcPts val="11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Черкесск</a:t>
            </a:r>
            <a:endParaRPr lang="ru-RU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-285784" y="3786190"/>
            <a:ext cx="4714908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15</a:t>
            </a:fld>
            <a:endParaRPr lang="ru-RU" sz="40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8860" y="365587"/>
            <a:ext cx="5887556" cy="777397"/>
          </a:xfrm>
        </p:spPr>
        <p:txBody>
          <a:bodyPr>
            <a:no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Комплексное решение для интернет-магазинов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1652607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SPSR EXPRESS </a:t>
            </a:r>
            <a:r>
              <a:rPr lang="ru-RU" sz="2400" b="1" i="1" dirty="0" smtClean="0"/>
              <a:t>представляет комплексное решение для интернет – магазинов! </a:t>
            </a:r>
            <a:endParaRPr lang="ru-RU" sz="2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328498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Продуктовая линейка Онлайн</a:t>
            </a:r>
          </a:p>
          <a:p>
            <a:r>
              <a:rPr lang="ru-RU" i="1" dirty="0" smtClean="0"/>
              <a:t>соответствует потребностям клиентов в различных видах доставки и дополнительных сервисах. </a:t>
            </a:r>
            <a:endParaRPr lang="ru-RU" i="1" dirty="0"/>
          </a:p>
        </p:txBody>
      </p:sp>
      <p:sp>
        <p:nvSpPr>
          <p:cNvPr id="14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16</a:t>
            </a:fld>
            <a:endParaRPr lang="ru-RU" sz="4000" i="1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1857364"/>
            <a:ext cx="8786842" cy="4517258"/>
            <a:chOff x="0" y="1857364"/>
            <a:chExt cx="8786842" cy="4517258"/>
          </a:xfrm>
        </p:grpSpPr>
        <p:sp>
          <p:nvSpPr>
            <p:cNvPr id="13" name="Стрелка вправо 12"/>
            <p:cNvSpPr/>
            <p:nvPr/>
          </p:nvSpPr>
          <p:spPr>
            <a:xfrm>
              <a:off x="0" y="4912152"/>
              <a:ext cx="8786842" cy="1226495"/>
            </a:xfrm>
            <a:prstGeom prst="rightArrow">
              <a:avLst>
                <a:gd name="adj1" fmla="val 74686"/>
                <a:gd name="adj2" fmla="val 39334"/>
              </a:avLst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2000">
                  <a:srgbClr val="FF0000">
                    <a:shade val="67500"/>
                    <a:satMod val="115000"/>
                  </a:srgbClr>
                </a:gs>
                <a:gs pos="64000">
                  <a:srgbClr val="FF4F4F"/>
                </a:gs>
                <a:gs pos="66000">
                  <a:srgbClr val="FF1D1D"/>
                </a:gs>
                <a:gs pos="73000">
                  <a:srgbClr val="FF4F4F"/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Picture 6" descr="G:\DENiS\WORK\ЖИВОТНЫЕ\онлайн_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28" y="3066814"/>
              <a:ext cx="3926560" cy="3307808"/>
            </a:xfrm>
            <a:prstGeom prst="rect">
              <a:avLst/>
            </a:prstGeom>
            <a:noFill/>
          </p:spPr>
        </p:pic>
        <p:grpSp>
          <p:nvGrpSpPr>
            <p:cNvPr id="20" name="Группа 19"/>
            <p:cNvGrpSpPr/>
            <p:nvPr/>
          </p:nvGrpSpPr>
          <p:grpSpPr>
            <a:xfrm>
              <a:off x="357158" y="1857364"/>
              <a:ext cx="1785757" cy="1780954"/>
              <a:chOff x="-1643106" y="2071678"/>
              <a:chExt cx="1503554" cy="1559490"/>
            </a:xfrm>
          </p:grpSpPr>
          <p:sp>
            <p:nvSpPr>
              <p:cNvPr id="21" name="Freeform 7"/>
              <p:cNvSpPr>
                <a:spLocks noEditPoints="1"/>
              </p:cNvSpPr>
              <p:nvPr/>
            </p:nvSpPr>
            <p:spPr bwMode="auto">
              <a:xfrm>
                <a:off x="-1643106" y="2071678"/>
                <a:ext cx="1503554" cy="1559490"/>
              </a:xfrm>
              <a:custGeom>
                <a:avLst/>
                <a:gdLst/>
                <a:ahLst/>
                <a:cxnLst>
                  <a:cxn ang="0">
                    <a:pos x="10877" y="4473"/>
                  </a:cxn>
                  <a:cxn ang="0">
                    <a:pos x="10162" y="4166"/>
                  </a:cxn>
                  <a:cxn ang="0">
                    <a:pos x="9178" y="4162"/>
                  </a:cxn>
                  <a:cxn ang="0">
                    <a:pos x="6759" y="4978"/>
                  </a:cxn>
                  <a:cxn ang="0">
                    <a:pos x="5678" y="5832"/>
                  </a:cxn>
                  <a:cxn ang="0">
                    <a:pos x="4877" y="7049"/>
                  </a:cxn>
                  <a:cxn ang="0">
                    <a:pos x="4392" y="9241"/>
                  </a:cxn>
                  <a:cxn ang="0">
                    <a:pos x="5117" y="11291"/>
                  </a:cxn>
                  <a:cxn ang="0">
                    <a:pos x="7004" y="12717"/>
                  </a:cxn>
                  <a:cxn ang="0">
                    <a:pos x="7852" y="12927"/>
                  </a:cxn>
                  <a:cxn ang="0">
                    <a:pos x="8825" y="12823"/>
                  </a:cxn>
                  <a:cxn ang="0">
                    <a:pos x="9665" y="12410"/>
                  </a:cxn>
                  <a:cxn ang="0">
                    <a:pos x="11465" y="12403"/>
                  </a:cxn>
                  <a:cxn ang="0">
                    <a:pos x="11911" y="12519"/>
                  </a:cxn>
                  <a:cxn ang="0">
                    <a:pos x="13045" y="12410"/>
                  </a:cxn>
                  <a:cxn ang="0">
                    <a:pos x="14352" y="11634"/>
                  </a:cxn>
                  <a:cxn ang="0">
                    <a:pos x="15293" y="10349"/>
                  </a:cxn>
                  <a:cxn ang="0">
                    <a:pos x="15874" y="8801"/>
                  </a:cxn>
                  <a:cxn ang="0">
                    <a:pos x="16120" y="7146"/>
                  </a:cxn>
                  <a:cxn ang="0">
                    <a:pos x="15876" y="5088"/>
                  </a:cxn>
                  <a:cxn ang="0">
                    <a:pos x="14931" y="3235"/>
                  </a:cxn>
                  <a:cxn ang="0">
                    <a:pos x="13411" y="1724"/>
                  </a:cxn>
                  <a:cxn ang="0">
                    <a:pos x="11451" y="614"/>
                  </a:cxn>
                  <a:cxn ang="0">
                    <a:pos x="9166" y="29"/>
                  </a:cxn>
                  <a:cxn ang="0">
                    <a:pos x="6304" y="352"/>
                  </a:cxn>
                  <a:cxn ang="0">
                    <a:pos x="3652" y="1766"/>
                  </a:cxn>
                  <a:cxn ang="0">
                    <a:pos x="2410" y="2931"/>
                  </a:cxn>
                  <a:cxn ang="0">
                    <a:pos x="1443" y="4223"/>
                  </a:cxn>
                  <a:cxn ang="0">
                    <a:pos x="686" y="5661"/>
                  </a:cxn>
                  <a:cxn ang="0">
                    <a:pos x="61" y="7800"/>
                  </a:cxn>
                  <a:cxn ang="0">
                    <a:pos x="95" y="10162"/>
                  </a:cxn>
                  <a:cxn ang="0">
                    <a:pos x="1010" y="12919"/>
                  </a:cxn>
                  <a:cxn ang="0">
                    <a:pos x="2797" y="14990"/>
                  </a:cxn>
                  <a:cxn ang="0">
                    <a:pos x="5287" y="16322"/>
                  </a:cxn>
                  <a:cxn ang="0">
                    <a:pos x="8093" y="16725"/>
                  </a:cxn>
                  <a:cxn ang="0">
                    <a:pos x="10325" y="16364"/>
                  </a:cxn>
                  <a:cxn ang="0">
                    <a:pos x="11868" y="15772"/>
                  </a:cxn>
                  <a:cxn ang="0">
                    <a:pos x="12903" y="14964"/>
                  </a:cxn>
                  <a:cxn ang="0">
                    <a:pos x="10631" y="13069"/>
                  </a:cxn>
                  <a:cxn ang="0">
                    <a:pos x="8265" y="13925"/>
                  </a:cxn>
                  <a:cxn ang="0">
                    <a:pos x="5828" y="13870"/>
                  </a:cxn>
                  <a:cxn ang="0">
                    <a:pos x="4336" y="13252"/>
                  </a:cxn>
                  <a:cxn ang="0">
                    <a:pos x="3404" y="12538"/>
                  </a:cxn>
                  <a:cxn ang="0">
                    <a:pos x="2693" y="11535"/>
                  </a:cxn>
                  <a:cxn ang="0">
                    <a:pos x="2288" y="10280"/>
                  </a:cxn>
                  <a:cxn ang="0">
                    <a:pos x="2145" y="8676"/>
                  </a:cxn>
                  <a:cxn ang="0">
                    <a:pos x="2768" y="5931"/>
                  </a:cxn>
                  <a:cxn ang="0">
                    <a:pos x="4297" y="3643"/>
                  </a:cxn>
                  <a:cxn ang="0">
                    <a:pos x="7613" y="2376"/>
                  </a:cxn>
                  <a:cxn ang="0">
                    <a:pos x="11034" y="3543"/>
                  </a:cxn>
                  <a:cxn ang="0">
                    <a:pos x="12415" y="8708"/>
                  </a:cxn>
                  <a:cxn ang="0">
                    <a:pos x="12751" y="7701"/>
                  </a:cxn>
                  <a:cxn ang="0">
                    <a:pos x="12525" y="8834"/>
                  </a:cxn>
                  <a:cxn ang="0">
                    <a:pos x="9529" y="6481"/>
                  </a:cxn>
                  <a:cxn ang="0">
                    <a:pos x="9370" y="8756"/>
                  </a:cxn>
                  <a:cxn ang="0">
                    <a:pos x="8013" y="10793"/>
                  </a:cxn>
                  <a:cxn ang="0">
                    <a:pos x="7171" y="10511"/>
                  </a:cxn>
                  <a:cxn ang="0">
                    <a:pos x="6936" y="9761"/>
                  </a:cxn>
                  <a:cxn ang="0">
                    <a:pos x="7005" y="8555"/>
                  </a:cxn>
                  <a:cxn ang="0">
                    <a:pos x="7676" y="6822"/>
                  </a:cxn>
                  <a:cxn ang="0">
                    <a:pos x="8762" y="5762"/>
                  </a:cxn>
                  <a:cxn ang="0">
                    <a:pos x="9197" y="6012"/>
                  </a:cxn>
                  <a:cxn ang="0">
                    <a:pos x="9499" y="6414"/>
                  </a:cxn>
                </a:cxnLst>
                <a:rect l="0" t="0" r="r" b="b"/>
                <a:pathLst>
                  <a:path w="16128" h="16728">
                    <a:moveTo>
                      <a:pt x="12137" y="4778"/>
                    </a:moveTo>
                    <a:lnTo>
                      <a:pt x="11404" y="4927"/>
                    </a:lnTo>
                    <a:lnTo>
                      <a:pt x="11365" y="4885"/>
                    </a:lnTo>
                    <a:lnTo>
                      <a:pt x="11325" y="4842"/>
                    </a:lnTo>
                    <a:lnTo>
                      <a:pt x="11283" y="4800"/>
                    </a:lnTo>
                    <a:lnTo>
                      <a:pt x="11242" y="4759"/>
                    </a:lnTo>
                    <a:lnTo>
                      <a:pt x="11199" y="4719"/>
                    </a:lnTo>
                    <a:lnTo>
                      <a:pt x="11155" y="4681"/>
                    </a:lnTo>
                    <a:lnTo>
                      <a:pt x="11110" y="4643"/>
                    </a:lnTo>
                    <a:lnTo>
                      <a:pt x="11065" y="4608"/>
                    </a:lnTo>
                    <a:lnTo>
                      <a:pt x="11019" y="4572"/>
                    </a:lnTo>
                    <a:lnTo>
                      <a:pt x="10972" y="4537"/>
                    </a:lnTo>
                    <a:lnTo>
                      <a:pt x="10925" y="4505"/>
                    </a:lnTo>
                    <a:lnTo>
                      <a:pt x="10877" y="4473"/>
                    </a:lnTo>
                    <a:lnTo>
                      <a:pt x="10829" y="4442"/>
                    </a:lnTo>
                    <a:lnTo>
                      <a:pt x="10780" y="4413"/>
                    </a:lnTo>
                    <a:lnTo>
                      <a:pt x="10729" y="4385"/>
                    </a:lnTo>
                    <a:lnTo>
                      <a:pt x="10679" y="4358"/>
                    </a:lnTo>
                    <a:lnTo>
                      <a:pt x="10629" y="4333"/>
                    </a:lnTo>
                    <a:lnTo>
                      <a:pt x="10578" y="4309"/>
                    </a:lnTo>
                    <a:lnTo>
                      <a:pt x="10527" y="4286"/>
                    </a:lnTo>
                    <a:lnTo>
                      <a:pt x="10475" y="4265"/>
                    </a:lnTo>
                    <a:lnTo>
                      <a:pt x="10423" y="4244"/>
                    </a:lnTo>
                    <a:lnTo>
                      <a:pt x="10372" y="4226"/>
                    </a:lnTo>
                    <a:lnTo>
                      <a:pt x="10320" y="4208"/>
                    </a:lnTo>
                    <a:lnTo>
                      <a:pt x="10266" y="4192"/>
                    </a:lnTo>
                    <a:lnTo>
                      <a:pt x="10214" y="4179"/>
                    </a:lnTo>
                    <a:lnTo>
                      <a:pt x="10162" y="4166"/>
                    </a:lnTo>
                    <a:lnTo>
                      <a:pt x="10109" y="4155"/>
                    </a:lnTo>
                    <a:lnTo>
                      <a:pt x="10056" y="4145"/>
                    </a:lnTo>
                    <a:lnTo>
                      <a:pt x="10004" y="4138"/>
                    </a:lnTo>
                    <a:lnTo>
                      <a:pt x="9952" y="4132"/>
                    </a:lnTo>
                    <a:lnTo>
                      <a:pt x="9898" y="4127"/>
                    </a:lnTo>
                    <a:lnTo>
                      <a:pt x="9846" y="4124"/>
                    </a:lnTo>
                    <a:lnTo>
                      <a:pt x="9761" y="4121"/>
                    </a:lnTo>
                    <a:lnTo>
                      <a:pt x="9677" y="4121"/>
                    </a:lnTo>
                    <a:lnTo>
                      <a:pt x="9593" y="4123"/>
                    </a:lnTo>
                    <a:lnTo>
                      <a:pt x="9509" y="4127"/>
                    </a:lnTo>
                    <a:lnTo>
                      <a:pt x="9426" y="4133"/>
                    </a:lnTo>
                    <a:lnTo>
                      <a:pt x="9343" y="4140"/>
                    </a:lnTo>
                    <a:lnTo>
                      <a:pt x="9261" y="4151"/>
                    </a:lnTo>
                    <a:lnTo>
                      <a:pt x="9178" y="4162"/>
                    </a:lnTo>
                    <a:lnTo>
                      <a:pt x="9096" y="4176"/>
                    </a:lnTo>
                    <a:lnTo>
                      <a:pt x="9015" y="4191"/>
                    </a:lnTo>
                    <a:lnTo>
                      <a:pt x="8934" y="4208"/>
                    </a:lnTo>
                    <a:lnTo>
                      <a:pt x="8854" y="4228"/>
                    </a:lnTo>
                    <a:lnTo>
                      <a:pt x="8774" y="4249"/>
                    </a:lnTo>
                    <a:lnTo>
                      <a:pt x="8695" y="4272"/>
                    </a:lnTo>
                    <a:lnTo>
                      <a:pt x="8615" y="4296"/>
                    </a:lnTo>
                    <a:lnTo>
                      <a:pt x="8537" y="4323"/>
                    </a:lnTo>
                    <a:lnTo>
                      <a:pt x="7223" y="4771"/>
                    </a:lnTo>
                    <a:lnTo>
                      <a:pt x="7127" y="4807"/>
                    </a:lnTo>
                    <a:lnTo>
                      <a:pt x="7033" y="4846"/>
                    </a:lnTo>
                    <a:lnTo>
                      <a:pt x="6940" y="4888"/>
                    </a:lnTo>
                    <a:lnTo>
                      <a:pt x="6849" y="4932"/>
                    </a:lnTo>
                    <a:lnTo>
                      <a:pt x="6759" y="4978"/>
                    </a:lnTo>
                    <a:lnTo>
                      <a:pt x="6672" y="5026"/>
                    </a:lnTo>
                    <a:lnTo>
                      <a:pt x="6585" y="5076"/>
                    </a:lnTo>
                    <a:lnTo>
                      <a:pt x="6501" y="5128"/>
                    </a:lnTo>
                    <a:lnTo>
                      <a:pt x="6418" y="5183"/>
                    </a:lnTo>
                    <a:lnTo>
                      <a:pt x="6336" y="5239"/>
                    </a:lnTo>
                    <a:lnTo>
                      <a:pt x="6257" y="5298"/>
                    </a:lnTo>
                    <a:lnTo>
                      <a:pt x="6180" y="5358"/>
                    </a:lnTo>
                    <a:lnTo>
                      <a:pt x="6103" y="5421"/>
                    </a:lnTo>
                    <a:lnTo>
                      <a:pt x="6028" y="5485"/>
                    </a:lnTo>
                    <a:lnTo>
                      <a:pt x="5955" y="5551"/>
                    </a:lnTo>
                    <a:lnTo>
                      <a:pt x="5884" y="5619"/>
                    </a:lnTo>
                    <a:lnTo>
                      <a:pt x="5814" y="5688"/>
                    </a:lnTo>
                    <a:lnTo>
                      <a:pt x="5745" y="5759"/>
                    </a:lnTo>
                    <a:lnTo>
                      <a:pt x="5678" y="5832"/>
                    </a:lnTo>
                    <a:lnTo>
                      <a:pt x="5613" y="5906"/>
                    </a:lnTo>
                    <a:lnTo>
                      <a:pt x="5549" y="5982"/>
                    </a:lnTo>
                    <a:lnTo>
                      <a:pt x="5486" y="6060"/>
                    </a:lnTo>
                    <a:lnTo>
                      <a:pt x="5426" y="6138"/>
                    </a:lnTo>
                    <a:lnTo>
                      <a:pt x="5366" y="6219"/>
                    </a:lnTo>
                    <a:lnTo>
                      <a:pt x="5309" y="6300"/>
                    </a:lnTo>
                    <a:lnTo>
                      <a:pt x="5252" y="6383"/>
                    </a:lnTo>
                    <a:lnTo>
                      <a:pt x="5197" y="6467"/>
                    </a:lnTo>
                    <a:lnTo>
                      <a:pt x="5144" y="6552"/>
                    </a:lnTo>
                    <a:lnTo>
                      <a:pt x="5091" y="6639"/>
                    </a:lnTo>
                    <a:lnTo>
                      <a:pt x="5041" y="6727"/>
                    </a:lnTo>
                    <a:lnTo>
                      <a:pt x="4992" y="6816"/>
                    </a:lnTo>
                    <a:lnTo>
                      <a:pt x="4944" y="6906"/>
                    </a:lnTo>
                    <a:lnTo>
                      <a:pt x="4877" y="7049"/>
                    </a:lnTo>
                    <a:lnTo>
                      <a:pt x="4812" y="7194"/>
                    </a:lnTo>
                    <a:lnTo>
                      <a:pt x="4752" y="7343"/>
                    </a:lnTo>
                    <a:lnTo>
                      <a:pt x="4695" y="7493"/>
                    </a:lnTo>
                    <a:lnTo>
                      <a:pt x="4643" y="7647"/>
                    </a:lnTo>
                    <a:lnTo>
                      <a:pt x="4596" y="7802"/>
                    </a:lnTo>
                    <a:lnTo>
                      <a:pt x="4552" y="7958"/>
                    </a:lnTo>
                    <a:lnTo>
                      <a:pt x="4514" y="8117"/>
                    </a:lnTo>
                    <a:lnTo>
                      <a:pt x="4480" y="8276"/>
                    </a:lnTo>
                    <a:lnTo>
                      <a:pt x="4451" y="8436"/>
                    </a:lnTo>
                    <a:lnTo>
                      <a:pt x="4428" y="8597"/>
                    </a:lnTo>
                    <a:lnTo>
                      <a:pt x="4411" y="8758"/>
                    </a:lnTo>
                    <a:lnTo>
                      <a:pt x="4398" y="8920"/>
                    </a:lnTo>
                    <a:lnTo>
                      <a:pt x="4392" y="9081"/>
                    </a:lnTo>
                    <a:lnTo>
                      <a:pt x="4392" y="9241"/>
                    </a:lnTo>
                    <a:lnTo>
                      <a:pt x="4398" y="9401"/>
                    </a:lnTo>
                    <a:lnTo>
                      <a:pt x="4410" y="9560"/>
                    </a:lnTo>
                    <a:lnTo>
                      <a:pt x="4428" y="9718"/>
                    </a:lnTo>
                    <a:lnTo>
                      <a:pt x="4454" y="9874"/>
                    </a:lnTo>
                    <a:lnTo>
                      <a:pt x="4486" y="10028"/>
                    </a:lnTo>
                    <a:lnTo>
                      <a:pt x="4526" y="10181"/>
                    </a:lnTo>
                    <a:lnTo>
                      <a:pt x="4573" y="10331"/>
                    </a:lnTo>
                    <a:lnTo>
                      <a:pt x="4626" y="10478"/>
                    </a:lnTo>
                    <a:lnTo>
                      <a:pt x="4688" y="10622"/>
                    </a:lnTo>
                    <a:lnTo>
                      <a:pt x="4758" y="10763"/>
                    </a:lnTo>
                    <a:lnTo>
                      <a:pt x="4835" y="10901"/>
                    </a:lnTo>
                    <a:lnTo>
                      <a:pt x="4921" y="11035"/>
                    </a:lnTo>
                    <a:lnTo>
                      <a:pt x="5015" y="11166"/>
                    </a:lnTo>
                    <a:lnTo>
                      <a:pt x="5117" y="11291"/>
                    </a:lnTo>
                    <a:lnTo>
                      <a:pt x="5228" y="11413"/>
                    </a:lnTo>
                    <a:lnTo>
                      <a:pt x="5348" y="11530"/>
                    </a:lnTo>
                    <a:lnTo>
                      <a:pt x="5477" y="11642"/>
                    </a:lnTo>
                    <a:lnTo>
                      <a:pt x="6483" y="12407"/>
                    </a:lnTo>
                    <a:lnTo>
                      <a:pt x="6532" y="12444"/>
                    </a:lnTo>
                    <a:lnTo>
                      <a:pt x="6581" y="12479"/>
                    </a:lnTo>
                    <a:lnTo>
                      <a:pt x="6631" y="12513"/>
                    </a:lnTo>
                    <a:lnTo>
                      <a:pt x="6682" y="12546"/>
                    </a:lnTo>
                    <a:lnTo>
                      <a:pt x="6734" y="12577"/>
                    </a:lnTo>
                    <a:lnTo>
                      <a:pt x="6787" y="12609"/>
                    </a:lnTo>
                    <a:lnTo>
                      <a:pt x="6840" y="12638"/>
                    </a:lnTo>
                    <a:lnTo>
                      <a:pt x="6894" y="12665"/>
                    </a:lnTo>
                    <a:lnTo>
                      <a:pt x="6949" y="12692"/>
                    </a:lnTo>
                    <a:lnTo>
                      <a:pt x="7004" y="12717"/>
                    </a:lnTo>
                    <a:lnTo>
                      <a:pt x="7060" y="12742"/>
                    </a:lnTo>
                    <a:lnTo>
                      <a:pt x="7117" y="12765"/>
                    </a:lnTo>
                    <a:lnTo>
                      <a:pt x="7175" y="12786"/>
                    </a:lnTo>
                    <a:lnTo>
                      <a:pt x="7233" y="12806"/>
                    </a:lnTo>
                    <a:lnTo>
                      <a:pt x="7292" y="12825"/>
                    </a:lnTo>
                    <a:lnTo>
                      <a:pt x="7352" y="12842"/>
                    </a:lnTo>
                    <a:lnTo>
                      <a:pt x="7412" y="12858"/>
                    </a:lnTo>
                    <a:lnTo>
                      <a:pt x="7473" y="12872"/>
                    </a:lnTo>
                    <a:lnTo>
                      <a:pt x="7534" y="12885"/>
                    </a:lnTo>
                    <a:lnTo>
                      <a:pt x="7597" y="12896"/>
                    </a:lnTo>
                    <a:lnTo>
                      <a:pt x="7660" y="12907"/>
                    </a:lnTo>
                    <a:lnTo>
                      <a:pt x="7724" y="12915"/>
                    </a:lnTo>
                    <a:lnTo>
                      <a:pt x="7787" y="12921"/>
                    </a:lnTo>
                    <a:lnTo>
                      <a:pt x="7852" y="12927"/>
                    </a:lnTo>
                    <a:lnTo>
                      <a:pt x="7918" y="12931"/>
                    </a:lnTo>
                    <a:lnTo>
                      <a:pt x="7984" y="12933"/>
                    </a:lnTo>
                    <a:lnTo>
                      <a:pt x="8051" y="12933"/>
                    </a:lnTo>
                    <a:lnTo>
                      <a:pt x="8119" y="12932"/>
                    </a:lnTo>
                    <a:lnTo>
                      <a:pt x="8187" y="12930"/>
                    </a:lnTo>
                    <a:lnTo>
                      <a:pt x="8255" y="12924"/>
                    </a:lnTo>
                    <a:lnTo>
                      <a:pt x="8324" y="12918"/>
                    </a:lnTo>
                    <a:lnTo>
                      <a:pt x="8394" y="12911"/>
                    </a:lnTo>
                    <a:lnTo>
                      <a:pt x="8469" y="12900"/>
                    </a:lnTo>
                    <a:lnTo>
                      <a:pt x="8543" y="12888"/>
                    </a:lnTo>
                    <a:lnTo>
                      <a:pt x="8615" y="12874"/>
                    </a:lnTo>
                    <a:lnTo>
                      <a:pt x="8687" y="12859"/>
                    </a:lnTo>
                    <a:lnTo>
                      <a:pt x="8757" y="12842"/>
                    </a:lnTo>
                    <a:lnTo>
                      <a:pt x="8825" y="12823"/>
                    </a:lnTo>
                    <a:lnTo>
                      <a:pt x="8891" y="12803"/>
                    </a:lnTo>
                    <a:lnTo>
                      <a:pt x="8957" y="12781"/>
                    </a:lnTo>
                    <a:lnTo>
                      <a:pt x="9022" y="12758"/>
                    </a:lnTo>
                    <a:lnTo>
                      <a:pt x="9086" y="12733"/>
                    </a:lnTo>
                    <a:lnTo>
                      <a:pt x="9149" y="12707"/>
                    </a:lnTo>
                    <a:lnTo>
                      <a:pt x="9209" y="12679"/>
                    </a:lnTo>
                    <a:lnTo>
                      <a:pt x="9270" y="12650"/>
                    </a:lnTo>
                    <a:lnTo>
                      <a:pt x="9330" y="12619"/>
                    </a:lnTo>
                    <a:lnTo>
                      <a:pt x="9387" y="12588"/>
                    </a:lnTo>
                    <a:lnTo>
                      <a:pt x="9445" y="12554"/>
                    </a:lnTo>
                    <a:lnTo>
                      <a:pt x="9501" y="12521"/>
                    </a:lnTo>
                    <a:lnTo>
                      <a:pt x="9556" y="12485"/>
                    </a:lnTo>
                    <a:lnTo>
                      <a:pt x="9611" y="12448"/>
                    </a:lnTo>
                    <a:lnTo>
                      <a:pt x="9665" y="12410"/>
                    </a:lnTo>
                    <a:lnTo>
                      <a:pt x="9718" y="12371"/>
                    </a:lnTo>
                    <a:lnTo>
                      <a:pt x="9771" y="12332"/>
                    </a:lnTo>
                    <a:lnTo>
                      <a:pt x="9822" y="12290"/>
                    </a:lnTo>
                    <a:lnTo>
                      <a:pt x="9873" y="12248"/>
                    </a:lnTo>
                    <a:lnTo>
                      <a:pt x="9923" y="12205"/>
                    </a:lnTo>
                    <a:lnTo>
                      <a:pt x="9973" y="12161"/>
                    </a:lnTo>
                    <a:lnTo>
                      <a:pt x="10023" y="12115"/>
                    </a:lnTo>
                    <a:lnTo>
                      <a:pt x="10071" y="12070"/>
                    </a:lnTo>
                    <a:lnTo>
                      <a:pt x="10119" y="12023"/>
                    </a:lnTo>
                    <a:lnTo>
                      <a:pt x="10167" y="11975"/>
                    </a:lnTo>
                    <a:lnTo>
                      <a:pt x="10214" y="11927"/>
                    </a:lnTo>
                    <a:lnTo>
                      <a:pt x="10261" y="11878"/>
                    </a:lnTo>
                    <a:lnTo>
                      <a:pt x="11436" y="12390"/>
                    </a:lnTo>
                    <a:lnTo>
                      <a:pt x="11465" y="12403"/>
                    </a:lnTo>
                    <a:lnTo>
                      <a:pt x="11496" y="12415"/>
                    </a:lnTo>
                    <a:lnTo>
                      <a:pt x="11526" y="12428"/>
                    </a:lnTo>
                    <a:lnTo>
                      <a:pt x="11556" y="12438"/>
                    </a:lnTo>
                    <a:lnTo>
                      <a:pt x="11588" y="12449"/>
                    </a:lnTo>
                    <a:lnTo>
                      <a:pt x="11618" y="12458"/>
                    </a:lnTo>
                    <a:lnTo>
                      <a:pt x="11650" y="12468"/>
                    </a:lnTo>
                    <a:lnTo>
                      <a:pt x="11682" y="12476"/>
                    </a:lnTo>
                    <a:lnTo>
                      <a:pt x="11714" y="12484"/>
                    </a:lnTo>
                    <a:lnTo>
                      <a:pt x="11747" y="12492"/>
                    </a:lnTo>
                    <a:lnTo>
                      <a:pt x="11779" y="12498"/>
                    </a:lnTo>
                    <a:lnTo>
                      <a:pt x="11811" y="12504"/>
                    </a:lnTo>
                    <a:lnTo>
                      <a:pt x="11845" y="12509"/>
                    </a:lnTo>
                    <a:lnTo>
                      <a:pt x="11878" y="12515"/>
                    </a:lnTo>
                    <a:lnTo>
                      <a:pt x="11911" y="12519"/>
                    </a:lnTo>
                    <a:lnTo>
                      <a:pt x="11944" y="12523"/>
                    </a:lnTo>
                    <a:lnTo>
                      <a:pt x="12012" y="12528"/>
                    </a:lnTo>
                    <a:lnTo>
                      <a:pt x="12080" y="12532"/>
                    </a:lnTo>
                    <a:lnTo>
                      <a:pt x="12148" y="12534"/>
                    </a:lnTo>
                    <a:lnTo>
                      <a:pt x="12216" y="12534"/>
                    </a:lnTo>
                    <a:lnTo>
                      <a:pt x="12285" y="12533"/>
                    </a:lnTo>
                    <a:lnTo>
                      <a:pt x="12354" y="12530"/>
                    </a:lnTo>
                    <a:lnTo>
                      <a:pt x="12422" y="12525"/>
                    </a:lnTo>
                    <a:lnTo>
                      <a:pt x="12490" y="12519"/>
                    </a:lnTo>
                    <a:lnTo>
                      <a:pt x="12605" y="12505"/>
                    </a:lnTo>
                    <a:lnTo>
                      <a:pt x="12718" y="12487"/>
                    </a:lnTo>
                    <a:lnTo>
                      <a:pt x="12829" y="12465"/>
                    </a:lnTo>
                    <a:lnTo>
                      <a:pt x="12937" y="12439"/>
                    </a:lnTo>
                    <a:lnTo>
                      <a:pt x="13045" y="12410"/>
                    </a:lnTo>
                    <a:lnTo>
                      <a:pt x="13151" y="12377"/>
                    </a:lnTo>
                    <a:lnTo>
                      <a:pt x="13254" y="12339"/>
                    </a:lnTo>
                    <a:lnTo>
                      <a:pt x="13355" y="12298"/>
                    </a:lnTo>
                    <a:lnTo>
                      <a:pt x="13455" y="12253"/>
                    </a:lnTo>
                    <a:lnTo>
                      <a:pt x="13553" y="12206"/>
                    </a:lnTo>
                    <a:lnTo>
                      <a:pt x="13649" y="12155"/>
                    </a:lnTo>
                    <a:lnTo>
                      <a:pt x="13743" y="12101"/>
                    </a:lnTo>
                    <a:lnTo>
                      <a:pt x="13836" y="12042"/>
                    </a:lnTo>
                    <a:lnTo>
                      <a:pt x="13926" y="11981"/>
                    </a:lnTo>
                    <a:lnTo>
                      <a:pt x="14015" y="11918"/>
                    </a:lnTo>
                    <a:lnTo>
                      <a:pt x="14102" y="11851"/>
                    </a:lnTo>
                    <a:lnTo>
                      <a:pt x="14188" y="11782"/>
                    </a:lnTo>
                    <a:lnTo>
                      <a:pt x="14270" y="11709"/>
                    </a:lnTo>
                    <a:lnTo>
                      <a:pt x="14352" y="11634"/>
                    </a:lnTo>
                    <a:lnTo>
                      <a:pt x="14431" y="11556"/>
                    </a:lnTo>
                    <a:lnTo>
                      <a:pt x="14509" y="11475"/>
                    </a:lnTo>
                    <a:lnTo>
                      <a:pt x="14584" y="11393"/>
                    </a:lnTo>
                    <a:lnTo>
                      <a:pt x="14658" y="11308"/>
                    </a:lnTo>
                    <a:lnTo>
                      <a:pt x="14730" y="11221"/>
                    </a:lnTo>
                    <a:lnTo>
                      <a:pt x="14800" y="11131"/>
                    </a:lnTo>
                    <a:lnTo>
                      <a:pt x="14868" y="11039"/>
                    </a:lnTo>
                    <a:lnTo>
                      <a:pt x="14935" y="10946"/>
                    </a:lnTo>
                    <a:lnTo>
                      <a:pt x="15000" y="10850"/>
                    </a:lnTo>
                    <a:lnTo>
                      <a:pt x="15063" y="10753"/>
                    </a:lnTo>
                    <a:lnTo>
                      <a:pt x="15123" y="10654"/>
                    </a:lnTo>
                    <a:lnTo>
                      <a:pt x="15182" y="10553"/>
                    </a:lnTo>
                    <a:lnTo>
                      <a:pt x="15239" y="10450"/>
                    </a:lnTo>
                    <a:lnTo>
                      <a:pt x="15293" y="10349"/>
                    </a:lnTo>
                    <a:lnTo>
                      <a:pt x="15345" y="10246"/>
                    </a:lnTo>
                    <a:lnTo>
                      <a:pt x="15396" y="10142"/>
                    </a:lnTo>
                    <a:lnTo>
                      <a:pt x="15445" y="10036"/>
                    </a:lnTo>
                    <a:lnTo>
                      <a:pt x="15492" y="9929"/>
                    </a:lnTo>
                    <a:lnTo>
                      <a:pt x="15537" y="9820"/>
                    </a:lnTo>
                    <a:lnTo>
                      <a:pt x="15582" y="9712"/>
                    </a:lnTo>
                    <a:lnTo>
                      <a:pt x="15624" y="9601"/>
                    </a:lnTo>
                    <a:lnTo>
                      <a:pt x="15665" y="9489"/>
                    </a:lnTo>
                    <a:lnTo>
                      <a:pt x="15704" y="9377"/>
                    </a:lnTo>
                    <a:lnTo>
                      <a:pt x="15741" y="9263"/>
                    </a:lnTo>
                    <a:lnTo>
                      <a:pt x="15777" y="9149"/>
                    </a:lnTo>
                    <a:lnTo>
                      <a:pt x="15810" y="9033"/>
                    </a:lnTo>
                    <a:lnTo>
                      <a:pt x="15843" y="8918"/>
                    </a:lnTo>
                    <a:lnTo>
                      <a:pt x="15874" y="8801"/>
                    </a:lnTo>
                    <a:lnTo>
                      <a:pt x="15902" y="8684"/>
                    </a:lnTo>
                    <a:lnTo>
                      <a:pt x="15929" y="8567"/>
                    </a:lnTo>
                    <a:lnTo>
                      <a:pt x="15954" y="8449"/>
                    </a:lnTo>
                    <a:lnTo>
                      <a:pt x="15979" y="8331"/>
                    </a:lnTo>
                    <a:lnTo>
                      <a:pt x="16000" y="8212"/>
                    </a:lnTo>
                    <a:lnTo>
                      <a:pt x="16020" y="8094"/>
                    </a:lnTo>
                    <a:lnTo>
                      <a:pt x="16039" y="7975"/>
                    </a:lnTo>
                    <a:lnTo>
                      <a:pt x="16056" y="7856"/>
                    </a:lnTo>
                    <a:lnTo>
                      <a:pt x="16072" y="7738"/>
                    </a:lnTo>
                    <a:lnTo>
                      <a:pt x="16084" y="7619"/>
                    </a:lnTo>
                    <a:lnTo>
                      <a:pt x="16096" y="7500"/>
                    </a:lnTo>
                    <a:lnTo>
                      <a:pt x="16106" y="7382"/>
                    </a:lnTo>
                    <a:lnTo>
                      <a:pt x="16113" y="7264"/>
                    </a:lnTo>
                    <a:lnTo>
                      <a:pt x="16120" y="7146"/>
                    </a:lnTo>
                    <a:lnTo>
                      <a:pt x="16125" y="7029"/>
                    </a:lnTo>
                    <a:lnTo>
                      <a:pt x="16127" y="6913"/>
                    </a:lnTo>
                    <a:lnTo>
                      <a:pt x="16128" y="6797"/>
                    </a:lnTo>
                    <a:lnTo>
                      <a:pt x="16126" y="6633"/>
                    </a:lnTo>
                    <a:lnTo>
                      <a:pt x="16120" y="6471"/>
                    </a:lnTo>
                    <a:lnTo>
                      <a:pt x="16108" y="6310"/>
                    </a:lnTo>
                    <a:lnTo>
                      <a:pt x="16094" y="6151"/>
                    </a:lnTo>
                    <a:lnTo>
                      <a:pt x="16075" y="5994"/>
                    </a:lnTo>
                    <a:lnTo>
                      <a:pt x="16051" y="5838"/>
                    </a:lnTo>
                    <a:lnTo>
                      <a:pt x="16023" y="5684"/>
                    </a:lnTo>
                    <a:lnTo>
                      <a:pt x="15992" y="5533"/>
                    </a:lnTo>
                    <a:lnTo>
                      <a:pt x="15958" y="5382"/>
                    </a:lnTo>
                    <a:lnTo>
                      <a:pt x="15919" y="5235"/>
                    </a:lnTo>
                    <a:lnTo>
                      <a:pt x="15876" y="5088"/>
                    </a:lnTo>
                    <a:lnTo>
                      <a:pt x="15830" y="4943"/>
                    </a:lnTo>
                    <a:lnTo>
                      <a:pt x="15780" y="4801"/>
                    </a:lnTo>
                    <a:lnTo>
                      <a:pt x="15727" y="4660"/>
                    </a:lnTo>
                    <a:lnTo>
                      <a:pt x="15670" y="4521"/>
                    </a:lnTo>
                    <a:lnTo>
                      <a:pt x="15611" y="4384"/>
                    </a:lnTo>
                    <a:lnTo>
                      <a:pt x="15547" y="4248"/>
                    </a:lnTo>
                    <a:lnTo>
                      <a:pt x="15480" y="4115"/>
                    </a:lnTo>
                    <a:lnTo>
                      <a:pt x="15411" y="3983"/>
                    </a:lnTo>
                    <a:lnTo>
                      <a:pt x="15338" y="3854"/>
                    </a:lnTo>
                    <a:lnTo>
                      <a:pt x="15262" y="3726"/>
                    </a:lnTo>
                    <a:lnTo>
                      <a:pt x="15184" y="3601"/>
                    </a:lnTo>
                    <a:lnTo>
                      <a:pt x="15102" y="3476"/>
                    </a:lnTo>
                    <a:lnTo>
                      <a:pt x="15018" y="3355"/>
                    </a:lnTo>
                    <a:lnTo>
                      <a:pt x="14931" y="3235"/>
                    </a:lnTo>
                    <a:lnTo>
                      <a:pt x="14841" y="3117"/>
                    </a:lnTo>
                    <a:lnTo>
                      <a:pt x="14749" y="3001"/>
                    </a:lnTo>
                    <a:lnTo>
                      <a:pt x="14654" y="2887"/>
                    </a:lnTo>
                    <a:lnTo>
                      <a:pt x="14557" y="2775"/>
                    </a:lnTo>
                    <a:lnTo>
                      <a:pt x="14457" y="2665"/>
                    </a:lnTo>
                    <a:lnTo>
                      <a:pt x="14355" y="2557"/>
                    </a:lnTo>
                    <a:lnTo>
                      <a:pt x="14251" y="2451"/>
                    </a:lnTo>
                    <a:lnTo>
                      <a:pt x="14139" y="2341"/>
                    </a:lnTo>
                    <a:lnTo>
                      <a:pt x="14024" y="2232"/>
                    </a:lnTo>
                    <a:lnTo>
                      <a:pt x="13905" y="2127"/>
                    </a:lnTo>
                    <a:lnTo>
                      <a:pt x="13785" y="2022"/>
                    </a:lnTo>
                    <a:lnTo>
                      <a:pt x="13663" y="1921"/>
                    </a:lnTo>
                    <a:lnTo>
                      <a:pt x="13537" y="1821"/>
                    </a:lnTo>
                    <a:lnTo>
                      <a:pt x="13411" y="1724"/>
                    </a:lnTo>
                    <a:lnTo>
                      <a:pt x="13281" y="1629"/>
                    </a:lnTo>
                    <a:lnTo>
                      <a:pt x="13151" y="1536"/>
                    </a:lnTo>
                    <a:lnTo>
                      <a:pt x="13017" y="1445"/>
                    </a:lnTo>
                    <a:lnTo>
                      <a:pt x="12882" y="1357"/>
                    </a:lnTo>
                    <a:lnTo>
                      <a:pt x="12745" y="1271"/>
                    </a:lnTo>
                    <a:lnTo>
                      <a:pt x="12607" y="1188"/>
                    </a:lnTo>
                    <a:lnTo>
                      <a:pt x="12467" y="1107"/>
                    </a:lnTo>
                    <a:lnTo>
                      <a:pt x="12326" y="1029"/>
                    </a:lnTo>
                    <a:lnTo>
                      <a:pt x="12183" y="952"/>
                    </a:lnTo>
                    <a:lnTo>
                      <a:pt x="12038" y="879"/>
                    </a:lnTo>
                    <a:lnTo>
                      <a:pt x="11893" y="809"/>
                    </a:lnTo>
                    <a:lnTo>
                      <a:pt x="11747" y="741"/>
                    </a:lnTo>
                    <a:lnTo>
                      <a:pt x="11599" y="675"/>
                    </a:lnTo>
                    <a:lnTo>
                      <a:pt x="11451" y="614"/>
                    </a:lnTo>
                    <a:lnTo>
                      <a:pt x="11302" y="553"/>
                    </a:lnTo>
                    <a:lnTo>
                      <a:pt x="11152" y="497"/>
                    </a:lnTo>
                    <a:lnTo>
                      <a:pt x="11001" y="442"/>
                    </a:lnTo>
                    <a:lnTo>
                      <a:pt x="10850" y="391"/>
                    </a:lnTo>
                    <a:lnTo>
                      <a:pt x="10698" y="343"/>
                    </a:lnTo>
                    <a:lnTo>
                      <a:pt x="10545" y="297"/>
                    </a:lnTo>
                    <a:lnTo>
                      <a:pt x="10393" y="255"/>
                    </a:lnTo>
                    <a:lnTo>
                      <a:pt x="10240" y="215"/>
                    </a:lnTo>
                    <a:lnTo>
                      <a:pt x="10087" y="179"/>
                    </a:lnTo>
                    <a:lnTo>
                      <a:pt x="9935" y="145"/>
                    </a:lnTo>
                    <a:lnTo>
                      <a:pt x="9781" y="115"/>
                    </a:lnTo>
                    <a:lnTo>
                      <a:pt x="9577" y="81"/>
                    </a:lnTo>
                    <a:lnTo>
                      <a:pt x="9372" y="52"/>
                    </a:lnTo>
                    <a:lnTo>
                      <a:pt x="9166" y="29"/>
                    </a:lnTo>
                    <a:lnTo>
                      <a:pt x="8962" y="14"/>
                    </a:lnTo>
                    <a:lnTo>
                      <a:pt x="8756" y="4"/>
                    </a:lnTo>
                    <a:lnTo>
                      <a:pt x="8550" y="0"/>
                    </a:lnTo>
                    <a:lnTo>
                      <a:pt x="8344" y="2"/>
                    </a:lnTo>
                    <a:lnTo>
                      <a:pt x="8138" y="10"/>
                    </a:lnTo>
                    <a:lnTo>
                      <a:pt x="7932" y="25"/>
                    </a:lnTo>
                    <a:lnTo>
                      <a:pt x="7726" y="46"/>
                    </a:lnTo>
                    <a:lnTo>
                      <a:pt x="7521" y="72"/>
                    </a:lnTo>
                    <a:lnTo>
                      <a:pt x="7317" y="105"/>
                    </a:lnTo>
                    <a:lnTo>
                      <a:pt x="7112" y="142"/>
                    </a:lnTo>
                    <a:lnTo>
                      <a:pt x="6909" y="186"/>
                    </a:lnTo>
                    <a:lnTo>
                      <a:pt x="6706" y="236"/>
                    </a:lnTo>
                    <a:lnTo>
                      <a:pt x="6505" y="291"/>
                    </a:lnTo>
                    <a:lnTo>
                      <a:pt x="6304" y="352"/>
                    </a:lnTo>
                    <a:lnTo>
                      <a:pt x="6104" y="418"/>
                    </a:lnTo>
                    <a:lnTo>
                      <a:pt x="5907" y="490"/>
                    </a:lnTo>
                    <a:lnTo>
                      <a:pt x="5709" y="568"/>
                    </a:lnTo>
                    <a:lnTo>
                      <a:pt x="5514" y="650"/>
                    </a:lnTo>
                    <a:lnTo>
                      <a:pt x="5319" y="739"/>
                    </a:lnTo>
                    <a:lnTo>
                      <a:pt x="5126" y="832"/>
                    </a:lnTo>
                    <a:lnTo>
                      <a:pt x="4934" y="930"/>
                    </a:lnTo>
                    <a:lnTo>
                      <a:pt x="4745" y="1035"/>
                    </a:lnTo>
                    <a:lnTo>
                      <a:pt x="4558" y="1144"/>
                    </a:lnTo>
                    <a:lnTo>
                      <a:pt x="4372" y="1259"/>
                    </a:lnTo>
                    <a:lnTo>
                      <a:pt x="4189" y="1378"/>
                    </a:lnTo>
                    <a:lnTo>
                      <a:pt x="4007" y="1502"/>
                    </a:lnTo>
                    <a:lnTo>
                      <a:pt x="3828" y="1632"/>
                    </a:lnTo>
                    <a:lnTo>
                      <a:pt x="3652" y="1766"/>
                    </a:lnTo>
                    <a:lnTo>
                      <a:pt x="3477" y="1906"/>
                    </a:lnTo>
                    <a:lnTo>
                      <a:pt x="3390" y="1978"/>
                    </a:lnTo>
                    <a:lnTo>
                      <a:pt x="3304" y="2051"/>
                    </a:lnTo>
                    <a:lnTo>
                      <a:pt x="3218" y="2126"/>
                    </a:lnTo>
                    <a:lnTo>
                      <a:pt x="3133" y="2202"/>
                    </a:lnTo>
                    <a:lnTo>
                      <a:pt x="3050" y="2278"/>
                    </a:lnTo>
                    <a:lnTo>
                      <a:pt x="2966" y="2356"/>
                    </a:lnTo>
                    <a:lnTo>
                      <a:pt x="2884" y="2435"/>
                    </a:lnTo>
                    <a:lnTo>
                      <a:pt x="2803" y="2514"/>
                    </a:lnTo>
                    <a:lnTo>
                      <a:pt x="2722" y="2596"/>
                    </a:lnTo>
                    <a:lnTo>
                      <a:pt x="2643" y="2678"/>
                    </a:lnTo>
                    <a:lnTo>
                      <a:pt x="2564" y="2761"/>
                    </a:lnTo>
                    <a:lnTo>
                      <a:pt x="2486" y="2845"/>
                    </a:lnTo>
                    <a:lnTo>
                      <a:pt x="2410" y="2931"/>
                    </a:lnTo>
                    <a:lnTo>
                      <a:pt x="2333" y="3016"/>
                    </a:lnTo>
                    <a:lnTo>
                      <a:pt x="2259" y="3103"/>
                    </a:lnTo>
                    <a:lnTo>
                      <a:pt x="2185" y="3192"/>
                    </a:lnTo>
                    <a:lnTo>
                      <a:pt x="2113" y="3281"/>
                    </a:lnTo>
                    <a:lnTo>
                      <a:pt x="2041" y="3371"/>
                    </a:lnTo>
                    <a:lnTo>
                      <a:pt x="1970" y="3462"/>
                    </a:lnTo>
                    <a:lnTo>
                      <a:pt x="1901" y="3554"/>
                    </a:lnTo>
                    <a:lnTo>
                      <a:pt x="1832" y="3647"/>
                    </a:lnTo>
                    <a:lnTo>
                      <a:pt x="1764" y="3741"/>
                    </a:lnTo>
                    <a:lnTo>
                      <a:pt x="1698" y="3835"/>
                    </a:lnTo>
                    <a:lnTo>
                      <a:pt x="1632" y="3931"/>
                    </a:lnTo>
                    <a:lnTo>
                      <a:pt x="1567" y="4027"/>
                    </a:lnTo>
                    <a:lnTo>
                      <a:pt x="1504" y="4124"/>
                    </a:lnTo>
                    <a:lnTo>
                      <a:pt x="1443" y="4223"/>
                    </a:lnTo>
                    <a:lnTo>
                      <a:pt x="1381" y="4322"/>
                    </a:lnTo>
                    <a:lnTo>
                      <a:pt x="1321" y="4421"/>
                    </a:lnTo>
                    <a:lnTo>
                      <a:pt x="1263" y="4523"/>
                    </a:lnTo>
                    <a:lnTo>
                      <a:pt x="1205" y="4624"/>
                    </a:lnTo>
                    <a:lnTo>
                      <a:pt x="1149" y="4727"/>
                    </a:lnTo>
                    <a:lnTo>
                      <a:pt x="1134" y="4754"/>
                    </a:lnTo>
                    <a:lnTo>
                      <a:pt x="1120" y="4782"/>
                    </a:lnTo>
                    <a:lnTo>
                      <a:pt x="1105" y="4809"/>
                    </a:lnTo>
                    <a:lnTo>
                      <a:pt x="1090" y="4838"/>
                    </a:lnTo>
                    <a:lnTo>
                      <a:pt x="1002" y="5007"/>
                    </a:lnTo>
                    <a:lnTo>
                      <a:pt x="916" y="5174"/>
                    </a:lnTo>
                    <a:lnTo>
                      <a:pt x="835" y="5338"/>
                    </a:lnTo>
                    <a:lnTo>
                      <a:pt x="759" y="5501"/>
                    </a:lnTo>
                    <a:lnTo>
                      <a:pt x="686" y="5661"/>
                    </a:lnTo>
                    <a:lnTo>
                      <a:pt x="617" y="5819"/>
                    </a:lnTo>
                    <a:lnTo>
                      <a:pt x="552" y="5976"/>
                    </a:lnTo>
                    <a:lnTo>
                      <a:pt x="490" y="6132"/>
                    </a:lnTo>
                    <a:lnTo>
                      <a:pt x="434" y="6286"/>
                    </a:lnTo>
                    <a:lnTo>
                      <a:pt x="379" y="6438"/>
                    </a:lnTo>
                    <a:lnTo>
                      <a:pt x="330" y="6591"/>
                    </a:lnTo>
                    <a:lnTo>
                      <a:pt x="283" y="6742"/>
                    </a:lnTo>
                    <a:lnTo>
                      <a:pt x="241" y="6893"/>
                    </a:lnTo>
                    <a:lnTo>
                      <a:pt x="203" y="7044"/>
                    </a:lnTo>
                    <a:lnTo>
                      <a:pt x="167" y="7194"/>
                    </a:lnTo>
                    <a:lnTo>
                      <a:pt x="135" y="7346"/>
                    </a:lnTo>
                    <a:lnTo>
                      <a:pt x="107" y="7496"/>
                    </a:lnTo>
                    <a:lnTo>
                      <a:pt x="82" y="7648"/>
                    </a:lnTo>
                    <a:lnTo>
                      <a:pt x="61" y="7800"/>
                    </a:lnTo>
                    <a:lnTo>
                      <a:pt x="42" y="7954"/>
                    </a:lnTo>
                    <a:lnTo>
                      <a:pt x="27" y="8109"/>
                    </a:lnTo>
                    <a:lnTo>
                      <a:pt x="16" y="8265"/>
                    </a:lnTo>
                    <a:lnTo>
                      <a:pt x="7" y="8422"/>
                    </a:lnTo>
                    <a:lnTo>
                      <a:pt x="2" y="8581"/>
                    </a:lnTo>
                    <a:lnTo>
                      <a:pt x="0" y="8742"/>
                    </a:lnTo>
                    <a:lnTo>
                      <a:pt x="1" y="8906"/>
                    </a:lnTo>
                    <a:lnTo>
                      <a:pt x="5" y="9072"/>
                    </a:lnTo>
                    <a:lnTo>
                      <a:pt x="13" y="9239"/>
                    </a:lnTo>
                    <a:lnTo>
                      <a:pt x="23" y="9411"/>
                    </a:lnTo>
                    <a:lnTo>
                      <a:pt x="36" y="9584"/>
                    </a:lnTo>
                    <a:lnTo>
                      <a:pt x="51" y="9762"/>
                    </a:lnTo>
                    <a:lnTo>
                      <a:pt x="70" y="9942"/>
                    </a:lnTo>
                    <a:lnTo>
                      <a:pt x="95" y="10162"/>
                    </a:lnTo>
                    <a:lnTo>
                      <a:pt x="126" y="10381"/>
                    </a:lnTo>
                    <a:lnTo>
                      <a:pt x="163" y="10595"/>
                    </a:lnTo>
                    <a:lnTo>
                      <a:pt x="205" y="10806"/>
                    </a:lnTo>
                    <a:lnTo>
                      <a:pt x="253" y="11015"/>
                    </a:lnTo>
                    <a:lnTo>
                      <a:pt x="305" y="11220"/>
                    </a:lnTo>
                    <a:lnTo>
                      <a:pt x="364" y="11422"/>
                    </a:lnTo>
                    <a:lnTo>
                      <a:pt x="428" y="11621"/>
                    </a:lnTo>
                    <a:lnTo>
                      <a:pt x="497" y="11816"/>
                    </a:lnTo>
                    <a:lnTo>
                      <a:pt x="570" y="12009"/>
                    </a:lnTo>
                    <a:lnTo>
                      <a:pt x="648" y="12198"/>
                    </a:lnTo>
                    <a:lnTo>
                      <a:pt x="732" y="12383"/>
                    </a:lnTo>
                    <a:lnTo>
                      <a:pt x="820" y="12565"/>
                    </a:lnTo>
                    <a:lnTo>
                      <a:pt x="913" y="12744"/>
                    </a:lnTo>
                    <a:lnTo>
                      <a:pt x="1010" y="12919"/>
                    </a:lnTo>
                    <a:lnTo>
                      <a:pt x="1112" y="13091"/>
                    </a:lnTo>
                    <a:lnTo>
                      <a:pt x="1218" y="13258"/>
                    </a:lnTo>
                    <a:lnTo>
                      <a:pt x="1329" y="13423"/>
                    </a:lnTo>
                    <a:lnTo>
                      <a:pt x="1443" y="13584"/>
                    </a:lnTo>
                    <a:lnTo>
                      <a:pt x="1562" y="13741"/>
                    </a:lnTo>
                    <a:lnTo>
                      <a:pt x="1684" y="13895"/>
                    </a:lnTo>
                    <a:lnTo>
                      <a:pt x="1811" y="14045"/>
                    </a:lnTo>
                    <a:lnTo>
                      <a:pt x="1940" y="14192"/>
                    </a:lnTo>
                    <a:lnTo>
                      <a:pt x="2075" y="14334"/>
                    </a:lnTo>
                    <a:lnTo>
                      <a:pt x="2212" y="14473"/>
                    </a:lnTo>
                    <a:lnTo>
                      <a:pt x="2353" y="14608"/>
                    </a:lnTo>
                    <a:lnTo>
                      <a:pt x="2498" y="14739"/>
                    </a:lnTo>
                    <a:lnTo>
                      <a:pt x="2645" y="14867"/>
                    </a:lnTo>
                    <a:lnTo>
                      <a:pt x="2797" y="14990"/>
                    </a:lnTo>
                    <a:lnTo>
                      <a:pt x="2950" y="15110"/>
                    </a:lnTo>
                    <a:lnTo>
                      <a:pt x="3107" y="15225"/>
                    </a:lnTo>
                    <a:lnTo>
                      <a:pt x="3267" y="15336"/>
                    </a:lnTo>
                    <a:lnTo>
                      <a:pt x="3439" y="15450"/>
                    </a:lnTo>
                    <a:lnTo>
                      <a:pt x="3615" y="15559"/>
                    </a:lnTo>
                    <a:lnTo>
                      <a:pt x="3792" y="15664"/>
                    </a:lnTo>
                    <a:lnTo>
                      <a:pt x="3972" y="15763"/>
                    </a:lnTo>
                    <a:lnTo>
                      <a:pt x="4154" y="15857"/>
                    </a:lnTo>
                    <a:lnTo>
                      <a:pt x="4339" y="15947"/>
                    </a:lnTo>
                    <a:lnTo>
                      <a:pt x="4525" y="16032"/>
                    </a:lnTo>
                    <a:lnTo>
                      <a:pt x="4713" y="16111"/>
                    </a:lnTo>
                    <a:lnTo>
                      <a:pt x="4902" y="16186"/>
                    </a:lnTo>
                    <a:lnTo>
                      <a:pt x="5093" y="16256"/>
                    </a:lnTo>
                    <a:lnTo>
                      <a:pt x="5287" y="16322"/>
                    </a:lnTo>
                    <a:lnTo>
                      <a:pt x="5481" y="16382"/>
                    </a:lnTo>
                    <a:lnTo>
                      <a:pt x="5678" y="16438"/>
                    </a:lnTo>
                    <a:lnTo>
                      <a:pt x="5874" y="16489"/>
                    </a:lnTo>
                    <a:lnTo>
                      <a:pt x="6073" y="16535"/>
                    </a:lnTo>
                    <a:lnTo>
                      <a:pt x="6272" y="16575"/>
                    </a:lnTo>
                    <a:lnTo>
                      <a:pt x="6472" y="16612"/>
                    </a:lnTo>
                    <a:lnTo>
                      <a:pt x="6673" y="16643"/>
                    </a:lnTo>
                    <a:lnTo>
                      <a:pt x="6875" y="16669"/>
                    </a:lnTo>
                    <a:lnTo>
                      <a:pt x="7078" y="16691"/>
                    </a:lnTo>
                    <a:lnTo>
                      <a:pt x="7279" y="16707"/>
                    </a:lnTo>
                    <a:lnTo>
                      <a:pt x="7483" y="16720"/>
                    </a:lnTo>
                    <a:lnTo>
                      <a:pt x="7686" y="16726"/>
                    </a:lnTo>
                    <a:lnTo>
                      <a:pt x="7890" y="16728"/>
                    </a:lnTo>
                    <a:lnTo>
                      <a:pt x="8093" y="16725"/>
                    </a:lnTo>
                    <a:lnTo>
                      <a:pt x="8297" y="16716"/>
                    </a:lnTo>
                    <a:lnTo>
                      <a:pt x="8499" y="16704"/>
                    </a:lnTo>
                    <a:lnTo>
                      <a:pt x="8702" y="16686"/>
                    </a:lnTo>
                    <a:lnTo>
                      <a:pt x="8905" y="16663"/>
                    </a:lnTo>
                    <a:lnTo>
                      <a:pt x="9107" y="16636"/>
                    </a:lnTo>
                    <a:lnTo>
                      <a:pt x="9308" y="16604"/>
                    </a:lnTo>
                    <a:lnTo>
                      <a:pt x="9508" y="16566"/>
                    </a:lnTo>
                    <a:lnTo>
                      <a:pt x="9626" y="16542"/>
                    </a:lnTo>
                    <a:lnTo>
                      <a:pt x="9745" y="16516"/>
                    </a:lnTo>
                    <a:lnTo>
                      <a:pt x="9862" y="16489"/>
                    </a:lnTo>
                    <a:lnTo>
                      <a:pt x="9979" y="16459"/>
                    </a:lnTo>
                    <a:lnTo>
                      <a:pt x="10095" y="16429"/>
                    </a:lnTo>
                    <a:lnTo>
                      <a:pt x="10210" y="16398"/>
                    </a:lnTo>
                    <a:lnTo>
                      <a:pt x="10325" y="16364"/>
                    </a:lnTo>
                    <a:lnTo>
                      <a:pt x="10440" y="16331"/>
                    </a:lnTo>
                    <a:lnTo>
                      <a:pt x="10553" y="16294"/>
                    </a:lnTo>
                    <a:lnTo>
                      <a:pt x="10667" y="16258"/>
                    </a:lnTo>
                    <a:lnTo>
                      <a:pt x="10778" y="16219"/>
                    </a:lnTo>
                    <a:lnTo>
                      <a:pt x="10890" y="16180"/>
                    </a:lnTo>
                    <a:lnTo>
                      <a:pt x="11002" y="16139"/>
                    </a:lnTo>
                    <a:lnTo>
                      <a:pt x="11112" y="16098"/>
                    </a:lnTo>
                    <a:lnTo>
                      <a:pt x="11222" y="16055"/>
                    </a:lnTo>
                    <a:lnTo>
                      <a:pt x="11332" y="16010"/>
                    </a:lnTo>
                    <a:lnTo>
                      <a:pt x="11440" y="15965"/>
                    </a:lnTo>
                    <a:lnTo>
                      <a:pt x="11548" y="15918"/>
                    </a:lnTo>
                    <a:lnTo>
                      <a:pt x="11656" y="15871"/>
                    </a:lnTo>
                    <a:lnTo>
                      <a:pt x="11762" y="15822"/>
                    </a:lnTo>
                    <a:lnTo>
                      <a:pt x="11868" y="15772"/>
                    </a:lnTo>
                    <a:lnTo>
                      <a:pt x="11973" y="15721"/>
                    </a:lnTo>
                    <a:lnTo>
                      <a:pt x="12078" y="15670"/>
                    </a:lnTo>
                    <a:lnTo>
                      <a:pt x="12181" y="15618"/>
                    </a:lnTo>
                    <a:lnTo>
                      <a:pt x="12285" y="15563"/>
                    </a:lnTo>
                    <a:lnTo>
                      <a:pt x="12387" y="15509"/>
                    </a:lnTo>
                    <a:lnTo>
                      <a:pt x="12489" y="15454"/>
                    </a:lnTo>
                    <a:lnTo>
                      <a:pt x="12589" y="15398"/>
                    </a:lnTo>
                    <a:lnTo>
                      <a:pt x="12690" y="15341"/>
                    </a:lnTo>
                    <a:lnTo>
                      <a:pt x="12789" y="15283"/>
                    </a:lnTo>
                    <a:lnTo>
                      <a:pt x="12888" y="15224"/>
                    </a:lnTo>
                    <a:lnTo>
                      <a:pt x="12985" y="15165"/>
                    </a:lnTo>
                    <a:lnTo>
                      <a:pt x="12958" y="15098"/>
                    </a:lnTo>
                    <a:lnTo>
                      <a:pt x="12931" y="15031"/>
                    </a:lnTo>
                    <a:lnTo>
                      <a:pt x="12903" y="14964"/>
                    </a:lnTo>
                    <a:lnTo>
                      <a:pt x="12876" y="14897"/>
                    </a:lnTo>
                    <a:lnTo>
                      <a:pt x="12848" y="14830"/>
                    </a:lnTo>
                    <a:lnTo>
                      <a:pt x="12821" y="14762"/>
                    </a:lnTo>
                    <a:lnTo>
                      <a:pt x="12794" y="14696"/>
                    </a:lnTo>
                    <a:lnTo>
                      <a:pt x="12766" y="14628"/>
                    </a:lnTo>
                    <a:lnTo>
                      <a:pt x="12739" y="14561"/>
                    </a:lnTo>
                    <a:lnTo>
                      <a:pt x="12712" y="14493"/>
                    </a:lnTo>
                    <a:lnTo>
                      <a:pt x="12684" y="14425"/>
                    </a:lnTo>
                    <a:lnTo>
                      <a:pt x="12656" y="14358"/>
                    </a:lnTo>
                    <a:lnTo>
                      <a:pt x="12629" y="14290"/>
                    </a:lnTo>
                    <a:lnTo>
                      <a:pt x="12602" y="14222"/>
                    </a:lnTo>
                    <a:lnTo>
                      <a:pt x="12575" y="14153"/>
                    </a:lnTo>
                    <a:lnTo>
                      <a:pt x="12547" y="14085"/>
                    </a:lnTo>
                    <a:lnTo>
                      <a:pt x="10631" y="13069"/>
                    </a:lnTo>
                    <a:lnTo>
                      <a:pt x="10463" y="13152"/>
                    </a:lnTo>
                    <a:lnTo>
                      <a:pt x="10294" y="13234"/>
                    </a:lnTo>
                    <a:lnTo>
                      <a:pt x="10126" y="13312"/>
                    </a:lnTo>
                    <a:lnTo>
                      <a:pt x="9957" y="13387"/>
                    </a:lnTo>
                    <a:lnTo>
                      <a:pt x="9788" y="13458"/>
                    </a:lnTo>
                    <a:lnTo>
                      <a:pt x="9620" y="13526"/>
                    </a:lnTo>
                    <a:lnTo>
                      <a:pt x="9452" y="13590"/>
                    </a:lnTo>
                    <a:lnTo>
                      <a:pt x="9282" y="13650"/>
                    </a:lnTo>
                    <a:lnTo>
                      <a:pt x="9113" y="13707"/>
                    </a:lnTo>
                    <a:lnTo>
                      <a:pt x="8945" y="13759"/>
                    </a:lnTo>
                    <a:lnTo>
                      <a:pt x="8775" y="13807"/>
                    </a:lnTo>
                    <a:lnTo>
                      <a:pt x="8605" y="13851"/>
                    </a:lnTo>
                    <a:lnTo>
                      <a:pt x="8436" y="13891"/>
                    </a:lnTo>
                    <a:lnTo>
                      <a:pt x="8265" y="13925"/>
                    </a:lnTo>
                    <a:lnTo>
                      <a:pt x="8095" y="13955"/>
                    </a:lnTo>
                    <a:lnTo>
                      <a:pt x="7923" y="13981"/>
                    </a:lnTo>
                    <a:lnTo>
                      <a:pt x="7752" y="14001"/>
                    </a:lnTo>
                    <a:lnTo>
                      <a:pt x="7580" y="14017"/>
                    </a:lnTo>
                    <a:lnTo>
                      <a:pt x="7408" y="14027"/>
                    </a:lnTo>
                    <a:lnTo>
                      <a:pt x="7234" y="14033"/>
                    </a:lnTo>
                    <a:lnTo>
                      <a:pt x="7062" y="14033"/>
                    </a:lnTo>
                    <a:lnTo>
                      <a:pt x="6887" y="14026"/>
                    </a:lnTo>
                    <a:lnTo>
                      <a:pt x="6713" y="14015"/>
                    </a:lnTo>
                    <a:lnTo>
                      <a:pt x="6537" y="13998"/>
                    </a:lnTo>
                    <a:lnTo>
                      <a:pt x="6362" y="13975"/>
                    </a:lnTo>
                    <a:lnTo>
                      <a:pt x="6184" y="13946"/>
                    </a:lnTo>
                    <a:lnTo>
                      <a:pt x="6006" y="13910"/>
                    </a:lnTo>
                    <a:lnTo>
                      <a:pt x="5828" y="13870"/>
                    </a:lnTo>
                    <a:lnTo>
                      <a:pt x="5649" y="13822"/>
                    </a:lnTo>
                    <a:lnTo>
                      <a:pt x="5469" y="13767"/>
                    </a:lnTo>
                    <a:lnTo>
                      <a:pt x="5288" y="13707"/>
                    </a:lnTo>
                    <a:lnTo>
                      <a:pt x="5106" y="13639"/>
                    </a:lnTo>
                    <a:lnTo>
                      <a:pt x="5024" y="13604"/>
                    </a:lnTo>
                    <a:lnTo>
                      <a:pt x="4945" y="13568"/>
                    </a:lnTo>
                    <a:lnTo>
                      <a:pt x="4865" y="13533"/>
                    </a:lnTo>
                    <a:lnTo>
                      <a:pt x="4787" y="13495"/>
                    </a:lnTo>
                    <a:lnTo>
                      <a:pt x="4710" y="13458"/>
                    </a:lnTo>
                    <a:lnTo>
                      <a:pt x="4633" y="13418"/>
                    </a:lnTo>
                    <a:lnTo>
                      <a:pt x="4558" y="13378"/>
                    </a:lnTo>
                    <a:lnTo>
                      <a:pt x="4483" y="13337"/>
                    </a:lnTo>
                    <a:lnTo>
                      <a:pt x="4410" y="13296"/>
                    </a:lnTo>
                    <a:lnTo>
                      <a:pt x="4336" y="13252"/>
                    </a:lnTo>
                    <a:lnTo>
                      <a:pt x="4264" y="13208"/>
                    </a:lnTo>
                    <a:lnTo>
                      <a:pt x="4193" y="13163"/>
                    </a:lnTo>
                    <a:lnTo>
                      <a:pt x="4123" y="13117"/>
                    </a:lnTo>
                    <a:lnTo>
                      <a:pt x="4054" y="13070"/>
                    </a:lnTo>
                    <a:lnTo>
                      <a:pt x="3985" y="13022"/>
                    </a:lnTo>
                    <a:lnTo>
                      <a:pt x="3917" y="12973"/>
                    </a:lnTo>
                    <a:lnTo>
                      <a:pt x="3850" y="12922"/>
                    </a:lnTo>
                    <a:lnTo>
                      <a:pt x="3784" y="12871"/>
                    </a:lnTo>
                    <a:lnTo>
                      <a:pt x="3719" y="12818"/>
                    </a:lnTo>
                    <a:lnTo>
                      <a:pt x="3654" y="12765"/>
                    </a:lnTo>
                    <a:lnTo>
                      <a:pt x="3590" y="12709"/>
                    </a:lnTo>
                    <a:lnTo>
                      <a:pt x="3527" y="12654"/>
                    </a:lnTo>
                    <a:lnTo>
                      <a:pt x="3466" y="12596"/>
                    </a:lnTo>
                    <a:lnTo>
                      <a:pt x="3404" y="12538"/>
                    </a:lnTo>
                    <a:lnTo>
                      <a:pt x="3343" y="12478"/>
                    </a:lnTo>
                    <a:lnTo>
                      <a:pt x="3283" y="12417"/>
                    </a:lnTo>
                    <a:lnTo>
                      <a:pt x="3224" y="12355"/>
                    </a:lnTo>
                    <a:lnTo>
                      <a:pt x="3165" y="12292"/>
                    </a:lnTo>
                    <a:lnTo>
                      <a:pt x="3107" y="12227"/>
                    </a:lnTo>
                    <a:lnTo>
                      <a:pt x="3051" y="12161"/>
                    </a:lnTo>
                    <a:lnTo>
                      <a:pt x="2993" y="12094"/>
                    </a:lnTo>
                    <a:lnTo>
                      <a:pt x="2938" y="12025"/>
                    </a:lnTo>
                    <a:lnTo>
                      <a:pt x="2895" y="11946"/>
                    </a:lnTo>
                    <a:lnTo>
                      <a:pt x="2852" y="11865"/>
                    </a:lnTo>
                    <a:lnTo>
                      <a:pt x="2810" y="11784"/>
                    </a:lnTo>
                    <a:lnTo>
                      <a:pt x="2770" y="11702"/>
                    </a:lnTo>
                    <a:lnTo>
                      <a:pt x="2732" y="11619"/>
                    </a:lnTo>
                    <a:lnTo>
                      <a:pt x="2693" y="11535"/>
                    </a:lnTo>
                    <a:lnTo>
                      <a:pt x="2656" y="11450"/>
                    </a:lnTo>
                    <a:lnTo>
                      <a:pt x="2621" y="11366"/>
                    </a:lnTo>
                    <a:lnTo>
                      <a:pt x="2586" y="11279"/>
                    </a:lnTo>
                    <a:lnTo>
                      <a:pt x="2553" y="11192"/>
                    </a:lnTo>
                    <a:lnTo>
                      <a:pt x="2522" y="11104"/>
                    </a:lnTo>
                    <a:lnTo>
                      <a:pt x="2490" y="11016"/>
                    </a:lnTo>
                    <a:lnTo>
                      <a:pt x="2461" y="10927"/>
                    </a:lnTo>
                    <a:lnTo>
                      <a:pt x="2433" y="10837"/>
                    </a:lnTo>
                    <a:lnTo>
                      <a:pt x="2406" y="10746"/>
                    </a:lnTo>
                    <a:lnTo>
                      <a:pt x="2379" y="10655"/>
                    </a:lnTo>
                    <a:lnTo>
                      <a:pt x="2354" y="10562"/>
                    </a:lnTo>
                    <a:lnTo>
                      <a:pt x="2331" y="10469"/>
                    </a:lnTo>
                    <a:lnTo>
                      <a:pt x="2309" y="10376"/>
                    </a:lnTo>
                    <a:lnTo>
                      <a:pt x="2288" y="10280"/>
                    </a:lnTo>
                    <a:lnTo>
                      <a:pt x="2269" y="10185"/>
                    </a:lnTo>
                    <a:lnTo>
                      <a:pt x="2251" y="10089"/>
                    </a:lnTo>
                    <a:lnTo>
                      <a:pt x="2234" y="9993"/>
                    </a:lnTo>
                    <a:lnTo>
                      <a:pt x="2218" y="9895"/>
                    </a:lnTo>
                    <a:lnTo>
                      <a:pt x="2205" y="9797"/>
                    </a:lnTo>
                    <a:lnTo>
                      <a:pt x="2192" y="9698"/>
                    </a:lnTo>
                    <a:lnTo>
                      <a:pt x="2181" y="9599"/>
                    </a:lnTo>
                    <a:lnTo>
                      <a:pt x="2171" y="9498"/>
                    </a:lnTo>
                    <a:lnTo>
                      <a:pt x="2163" y="9397"/>
                    </a:lnTo>
                    <a:lnTo>
                      <a:pt x="2156" y="9296"/>
                    </a:lnTo>
                    <a:lnTo>
                      <a:pt x="2150" y="9193"/>
                    </a:lnTo>
                    <a:lnTo>
                      <a:pt x="2146" y="9091"/>
                    </a:lnTo>
                    <a:lnTo>
                      <a:pt x="2143" y="8883"/>
                    </a:lnTo>
                    <a:lnTo>
                      <a:pt x="2145" y="8676"/>
                    </a:lnTo>
                    <a:lnTo>
                      <a:pt x="2154" y="8470"/>
                    </a:lnTo>
                    <a:lnTo>
                      <a:pt x="2168" y="8266"/>
                    </a:lnTo>
                    <a:lnTo>
                      <a:pt x="2188" y="8062"/>
                    </a:lnTo>
                    <a:lnTo>
                      <a:pt x="2214" y="7860"/>
                    </a:lnTo>
                    <a:lnTo>
                      <a:pt x="2247" y="7659"/>
                    </a:lnTo>
                    <a:lnTo>
                      <a:pt x="2283" y="7460"/>
                    </a:lnTo>
                    <a:lnTo>
                      <a:pt x="2326" y="7262"/>
                    </a:lnTo>
                    <a:lnTo>
                      <a:pt x="2374" y="7067"/>
                    </a:lnTo>
                    <a:lnTo>
                      <a:pt x="2428" y="6872"/>
                    </a:lnTo>
                    <a:lnTo>
                      <a:pt x="2486" y="6680"/>
                    </a:lnTo>
                    <a:lnTo>
                      <a:pt x="2549" y="6489"/>
                    </a:lnTo>
                    <a:lnTo>
                      <a:pt x="2617" y="6301"/>
                    </a:lnTo>
                    <a:lnTo>
                      <a:pt x="2690" y="6115"/>
                    </a:lnTo>
                    <a:lnTo>
                      <a:pt x="2768" y="5931"/>
                    </a:lnTo>
                    <a:lnTo>
                      <a:pt x="2851" y="5750"/>
                    </a:lnTo>
                    <a:lnTo>
                      <a:pt x="2938" y="5570"/>
                    </a:lnTo>
                    <a:lnTo>
                      <a:pt x="3029" y="5395"/>
                    </a:lnTo>
                    <a:lnTo>
                      <a:pt x="3125" y="5220"/>
                    </a:lnTo>
                    <a:lnTo>
                      <a:pt x="3224" y="5049"/>
                    </a:lnTo>
                    <a:lnTo>
                      <a:pt x="3329" y="4880"/>
                    </a:lnTo>
                    <a:lnTo>
                      <a:pt x="3436" y="4714"/>
                    </a:lnTo>
                    <a:lnTo>
                      <a:pt x="3548" y="4552"/>
                    </a:lnTo>
                    <a:lnTo>
                      <a:pt x="3664" y="4392"/>
                    </a:lnTo>
                    <a:lnTo>
                      <a:pt x="3783" y="4235"/>
                    </a:lnTo>
                    <a:lnTo>
                      <a:pt x="3907" y="4083"/>
                    </a:lnTo>
                    <a:lnTo>
                      <a:pt x="4033" y="3932"/>
                    </a:lnTo>
                    <a:lnTo>
                      <a:pt x="4163" y="3786"/>
                    </a:lnTo>
                    <a:lnTo>
                      <a:pt x="4297" y="3643"/>
                    </a:lnTo>
                    <a:lnTo>
                      <a:pt x="4433" y="3503"/>
                    </a:lnTo>
                    <a:lnTo>
                      <a:pt x="4573" y="3368"/>
                    </a:lnTo>
                    <a:lnTo>
                      <a:pt x="4807" y="3213"/>
                    </a:lnTo>
                    <a:lnTo>
                      <a:pt x="5046" y="3071"/>
                    </a:lnTo>
                    <a:lnTo>
                      <a:pt x="5291" y="2942"/>
                    </a:lnTo>
                    <a:lnTo>
                      <a:pt x="5539" y="2827"/>
                    </a:lnTo>
                    <a:lnTo>
                      <a:pt x="5791" y="2726"/>
                    </a:lnTo>
                    <a:lnTo>
                      <a:pt x="6046" y="2637"/>
                    </a:lnTo>
                    <a:lnTo>
                      <a:pt x="6303" y="2560"/>
                    </a:lnTo>
                    <a:lnTo>
                      <a:pt x="6563" y="2498"/>
                    </a:lnTo>
                    <a:lnTo>
                      <a:pt x="6825" y="2449"/>
                    </a:lnTo>
                    <a:lnTo>
                      <a:pt x="7087" y="2412"/>
                    </a:lnTo>
                    <a:lnTo>
                      <a:pt x="7350" y="2388"/>
                    </a:lnTo>
                    <a:lnTo>
                      <a:pt x="7613" y="2376"/>
                    </a:lnTo>
                    <a:lnTo>
                      <a:pt x="7876" y="2379"/>
                    </a:lnTo>
                    <a:lnTo>
                      <a:pt x="8139" y="2393"/>
                    </a:lnTo>
                    <a:lnTo>
                      <a:pt x="8399" y="2420"/>
                    </a:lnTo>
                    <a:lnTo>
                      <a:pt x="8657" y="2460"/>
                    </a:lnTo>
                    <a:lnTo>
                      <a:pt x="8914" y="2512"/>
                    </a:lnTo>
                    <a:lnTo>
                      <a:pt x="9167" y="2577"/>
                    </a:lnTo>
                    <a:lnTo>
                      <a:pt x="9418" y="2655"/>
                    </a:lnTo>
                    <a:lnTo>
                      <a:pt x="9664" y="2744"/>
                    </a:lnTo>
                    <a:lnTo>
                      <a:pt x="9907" y="2847"/>
                    </a:lnTo>
                    <a:lnTo>
                      <a:pt x="10144" y="2962"/>
                    </a:lnTo>
                    <a:lnTo>
                      <a:pt x="10375" y="3089"/>
                    </a:lnTo>
                    <a:lnTo>
                      <a:pt x="10601" y="3229"/>
                    </a:lnTo>
                    <a:lnTo>
                      <a:pt x="10820" y="3380"/>
                    </a:lnTo>
                    <a:lnTo>
                      <a:pt x="11034" y="3543"/>
                    </a:lnTo>
                    <a:lnTo>
                      <a:pt x="11238" y="3719"/>
                    </a:lnTo>
                    <a:lnTo>
                      <a:pt x="11436" y="3907"/>
                    </a:lnTo>
                    <a:lnTo>
                      <a:pt x="11624" y="4107"/>
                    </a:lnTo>
                    <a:lnTo>
                      <a:pt x="11805" y="4319"/>
                    </a:lnTo>
                    <a:lnTo>
                      <a:pt x="11976" y="4543"/>
                    </a:lnTo>
                    <a:lnTo>
                      <a:pt x="12137" y="4778"/>
                    </a:lnTo>
                    <a:close/>
                    <a:moveTo>
                      <a:pt x="12124" y="9791"/>
                    </a:moveTo>
                    <a:lnTo>
                      <a:pt x="12165" y="9636"/>
                    </a:lnTo>
                    <a:lnTo>
                      <a:pt x="12207" y="9482"/>
                    </a:lnTo>
                    <a:lnTo>
                      <a:pt x="12248" y="9327"/>
                    </a:lnTo>
                    <a:lnTo>
                      <a:pt x="12290" y="9172"/>
                    </a:lnTo>
                    <a:lnTo>
                      <a:pt x="12331" y="9017"/>
                    </a:lnTo>
                    <a:lnTo>
                      <a:pt x="12373" y="8863"/>
                    </a:lnTo>
                    <a:lnTo>
                      <a:pt x="12415" y="8708"/>
                    </a:lnTo>
                    <a:lnTo>
                      <a:pt x="12455" y="8553"/>
                    </a:lnTo>
                    <a:lnTo>
                      <a:pt x="12497" y="8399"/>
                    </a:lnTo>
                    <a:lnTo>
                      <a:pt x="12538" y="8244"/>
                    </a:lnTo>
                    <a:lnTo>
                      <a:pt x="12580" y="8089"/>
                    </a:lnTo>
                    <a:lnTo>
                      <a:pt x="12621" y="7934"/>
                    </a:lnTo>
                    <a:lnTo>
                      <a:pt x="12662" y="7780"/>
                    </a:lnTo>
                    <a:lnTo>
                      <a:pt x="12703" y="7625"/>
                    </a:lnTo>
                    <a:lnTo>
                      <a:pt x="12745" y="7469"/>
                    </a:lnTo>
                    <a:lnTo>
                      <a:pt x="12787" y="7314"/>
                    </a:lnTo>
                    <a:lnTo>
                      <a:pt x="12782" y="7391"/>
                    </a:lnTo>
                    <a:lnTo>
                      <a:pt x="12775" y="7467"/>
                    </a:lnTo>
                    <a:lnTo>
                      <a:pt x="12768" y="7544"/>
                    </a:lnTo>
                    <a:lnTo>
                      <a:pt x="12761" y="7622"/>
                    </a:lnTo>
                    <a:lnTo>
                      <a:pt x="12751" y="7701"/>
                    </a:lnTo>
                    <a:lnTo>
                      <a:pt x="12742" y="7781"/>
                    </a:lnTo>
                    <a:lnTo>
                      <a:pt x="12731" y="7861"/>
                    </a:lnTo>
                    <a:lnTo>
                      <a:pt x="12720" y="7942"/>
                    </a:lnTo>
                    <a:lnTo>
                      <a:pt x="12707" y="8022"/>
                    </a:lnTo>
                    <a:lnTo>
                      <a:pt x="12694" y="8104"/>
                    </a:lnTo>
                    <a:lnTo>
                      <a:pt x="12679" y="8185"/>
                    </a:lnTo>
                    <a:lnTo>
                      <a:pt x="12663" y="8267"/>
                    </a:lnTo>
                    <a:lnTo>
                      <a:pt x="12647" y="8348"/>
                    </a:lnTo>
                    <a:lnTo>
                      <a:pt x="12629" y="8430"/>
                    </a:lnTo>
                    <a:lnTo>
                      <a:pt x="12611" y="8511"/>
                    </a:lnTo>
                    <a:lnTo>
                      <a:pt x="12591" y="8593"/>
                    </a:lnTo>
                    <a:lnTo>
                      <a:pt x="12570" y="8675"/>
                    </a:lnTo>
                    <a:lnTo>
                      <a:pt x="12548" y="8755"/>
                    </a:lnTo>
                    <a:lnTo>
                      <a:pt x="12525" y="8834"/>
                    </a:lnTo>
                    <a:lnTo>
                      <a:pt x="12502" y="8914"/>
                    </a:lnTo>
                    <a:lnTo>
                      <a:pt x="12477" y="8993"/>
                    </a:lnTo>
                    <a:lnTo>
                      <a:pt x="12450" y="9071"/>
                    </a:lnTo>
                    <a:lnTo>
                      <a:pt x="12423" y="9148"/>
                    </a:lnTo>
                    <a:lnTo>
                      <a:pt x="12395" y="9224"/>
                    </a:lnTo>
                    <a:lnTo>
                      <a:pt x="12365" y="9300"/>
                    </a:lnTo>
                    <a:lnTo>
                      <a:pt x="12334" y="9374"/>
                    </a:lnTo>
                    <a:lnTo>
                      <a:pt x="12302" y="9447"/>
                    </a:lnTo>
                    <a:lnTo>
                      <a:pt x="12269" y="9519"/>
                    </a:lnTo>
                    <a:lnTo>
                      <a:pt x="12235" y="9589"/>
                    </a:lnTo>
                    <a:lnTo>
                      <a:pt x="12198" y="9658"/>
                    </a:lnTo>
                    <a:lnTo>
                      <a:pt x="12162" y="9725"/>
                    </a:lnTo>
                    <a:lnTo>
                      <a:pt x="12124" y="9791"/>
                    </a:lnTo>
                    <a:close/>
                    <a:moveTo>
                      <a:pt x="9529" y="6481"/>
                    </a:moveTo>
                    <a:lnTo>
                      <a:pt x="9568" y="6598"/>
                    </a:lnTo>
                    <a:lnTo>
                      <a:pt x="9597" y="6727"/>
                    </a:lnTo>
                    <a:lnTo>
                      <a:pt x="9619" y="6864"/>
                    </a:lnTo>
                    <a:lnTo>
                      <a:pt x="9633" y="7010"/>
                    </a:lnTo>
                    <a:lnTo>
                      <a:pt x="9639" y="7165"/>
                    </a:lnTo>
                    <a:lnTo>
                      <a:pt x="9637" y="7326"/>
                    </a:lnTo>
                    <a:lnTo>
                      <a:pt x="9627" y="7493"/>
                    </a:lnTo>
                    <a:lnTo>
                      <a:pt x="9612" y="7665"/>
                    </a:lnTo>
                    <a:lnTo>
                      <a:pt x="9588" y="7841"/>
                    </a:lnTo>
                    <a:lnTo>
                      <a:pt x="9557" y="8021"/>
                    </a:lnTo>
                    <a:lnTo>
                      <a:pt x="9521" y="8204"/>
                    </a:lnTo>
                    <a:lnTo>
                      <a:pt x="9477" y="8387"/>
                    </a:lnTo>
                    <a:lnTo>
                      <a:pt x="9427" y="8572"/>
                    </a:lnTo>
                    <a:lnTo>
                      <a:pt x="9370" y="8756"/>
                    </a:lnTo>
                    <a:lnTo>
                      <a:pt x="9308" y="8939"/>
                    </a:lnTo>
                    <a:lnTo>
                      <a:pt x="9240" y="9120"/>
                    </a:lnTo>
                    <a:lnTo>
                      <a:pt x="9165" y="9298"/>
                    </a:lnTo>
                    <a:lnTo>
                      <a:pt x="9085" y="9471"/>
                    </a:lnTo>
                    <a:lnTo>
                      <a:pt x="9000" y="9640"/>
                    </a:lnTo>
                    <a:lnTo>
                      <a:pt x="8909" y="9803"/>
                    </a:lnTo>
                    <a:lnTo>
                      <a:pt x="8813" y="9959"/>
                    </a:lnTo>
                    <a:lnTo>
                      <a:pt x="8713" y="10109"/>
                    </a:lnTo>
                    <a:lnTo>
                      <a:pt x="8607" y="10249"/>
                    </a:lnTo>
                    <a:lnTo>
                      <a:pt x="8497" y="10380"/>
                    </a:lnTo>
                    <a:lnTo>
                      <a:pt x="8382" y="10501"/>
                    </a:lnTo>
                    <a:lnTo>
                      <a:pt x="8263" y="10611"/>
                    </a:lnTo>
                    <a:lnTo>
                      <a:pt x="8140" y="10708"/>
                    </a:lnTo>
                    <a:lnTo>
                      <a:pt x="8013" y="10793"/>
                    </a:lnTo>
                    <a:lnTo>
                      <a:pt x="7882" y="10863"/>
                    </a:lnTo>
                    <a:lnTo>
                      <a:pt x="7748" y="10918"/>
                    </a:lnTo>
                    <a:lnTo>
                      <a:pt x="7609" y="10958"/>
                    </a:lnTo>
                    <a:lnTo>
                      <a:pt x="7468" y="10982"/>
                    </a:lnTo>
                    <a:lnTo>
                      <a:pt x="7434" y="10938"/>
                    </a:lnTo>
                    <a:lnTo>
                      <a:pt x="7401" y="10894"/>
                    </a:lnTo>
                    <a:lnTo>
                      <a:pt x="7368" y="10849"/>
                    </a:lnTo>
                    <a:lnTo>
                      <a:pt x="7337" y="10803"/>
                    </a:lnTo>
                    <a:lnTo>
                      <a:pt x="7307" y="10757"/>
                    </a:lnTo>
                    <a:lnTo>
                      <a:pt x="7277" y="10709"/>
                    </a:lnTo>
                    <a:lnTo>
                      <a:pt x="7249" y="10661"/>
                    </a:lnTo>
                    <a:lnTo>
                      <a:pt x="7222" y="10612"/>
                    </a:lnTo>
                    <a:lnTo>
                      <a:pt x="7196" y="10563"/>
                    </a:lnTo>
                    <a:lnTo>
                      <a:pt x="7171" y="10511"/>
                    </a:lnTo>
                    <a:lnTo>
                      <a:pt x="7147" y="10461"/>
                    </a:lnTo>
                    <a:lnTo>
                      <a:pt x="7124" y="10409"/>
                    </a:lnTo>
                    <a:lnTo>
                      <a:pt x="7102" y="10358"/>
                    </a:lnTo>
                    <a:lnTo>
                      <a:pt x="7081" y="10304"/>
                    </a:lnTo>
                    <a:lnTo>
                      <a:pt x="7062" y="10252"/>
                    </a:lnTo>
                    <a:lnTo>
                      <a:pt x="7043" y="10198"/>
                    </a:lnTo>
                    <a:lnTo>
                      <a:pt x="7025" y="10144"/>
                    </a:lnTo>
                    <a:lnTo>
                      <a:pt x="7010" y="10090"/>
                    </a:lnTo>
                    <a:lnTo>
                      <a:pt x="6994" y="10036"/>
                    </a:lnTo>
                    <a:lnTo>
                      <a:pt x="6980" y="9981"/>
                    </a:lnTo>
                    <a:lnTo>
                      <a:pt x="6968" y="9926"/>
                    </a:lnTo>
                    <a:lnTo>
                      <a:pt x="6956" y="9871"/>
                    </a:lnTo>
                    <a:lnTo>
                      <a:pt x="6946" y="9816"/>
                    </a:lnTo>
                    <a:lnTo>
                      <a:pt x="6936" y="9761"/>
                    </a:lnTo>
                    <a:lnTo>
                      <a:pt x="6929" y="9705"/>
                    </a:lnTo>
                    <a:lnTo>
                      <a:pt x="6923" y="9650"/>
                    </a:lnTo>
                    <a:lnTo>
                      <a:pt x="6918" y="9594"/>
                    </a:lnTo>
                    <a:lnTo>
                      <a:pt x="6913" y="9539"/>
                    </a:lnTo>
                    <a:lnTo>
                      <a:pt x="6911" y="9484"/>
                    </a:lnTo>
                    <a:lnTo>
                      <a:pt x="6910" y="9428"/>
                    </a:lnTo>
                    <a:lnTo>
                      <a:pt x="6910" y="9373"/>
                    </a:lnTo>
                    <a:lnTo>
                      <a:pt x="6912" y="9319"/>
                    </a:lnTo>
                    <a:lnTo>
                      <a:pt x="6919" y="9194"/>
                    </a:lnTo>
                    <a:lnTo>
                      <a:pt x="6929" y="9068"/>
                    </a:lnTo>
                    <a:lnTo>
                      <a:pt x="6943" y="8941"/>
                    </a:lnTo>
                    <a:lnTo>
                      <a:pt x="6961" y="8813"/>
                    </a:lnTo>
                    <a:lnTo>
                      <a:pt x="6981" y="8684"/>
                    </a:lnTo>
                    <a:lnTo>
                      <a:pt x="7005" y="8555"/>
                    </a:lnTo>
                    <a:lnTo>
                      <a:pt x="7033" y="8427"/>
                    </a:lnTo>
                    <a:lnTo>
                      <a:pt x="7064" y="8297"/>
                    </a:lnTo>
                    <a:lnTo>
                      <a:pt x="7097" y="8168"/>
                    </a:lnTo>
                    <a:lnTo>
                      <a:pt x="7135" y="8039"/>
                    </a:lnTo>
                    <a:lnTo>
                      <a:pt x="7175" y="7911"/>
                    </a:lnTo>
                    <a:lnTo>
                      <a:pt x="7219" y="7784"/>
                    </a:lnTo>
                    <a:lnTo>
                      <a:pt x="7266" y="7658"/>
                    </a:lnTo>
                    <a:lnTo>
                      <a:pt x="7315" y="7533"/>
                    </a:lnTo>
                    <a:lnTo>
                      <a:pt x="7368" y="7409"/>
                    </a:lnTo>
                    <a:lnTo>
                      <a:pt x="7424" y="7288"/>
                    </a:lnTo>
                    <a:lnTo>
                      <a:pt x="7482" y="7168"/>
                    </a:lnTo>
                    <a:lnTo>
                      <a:pt x="7544" y="7051"/>
                    </a:lnTo>
                    <a:lnTo>
                      <a:pt x="7609" y="6935"/>
                    </a:lnTo>
                    <a:lnTo>
                      <a:pt x="7676" y="6822"/>
                    </a:lnTo>
                    <a:lnTo>
                      <a:pt x="7746" y="6712"/>
                    </a:lnTo>
                    <a:lnTo>
                      <a:pt x="7819" y="6604"/>
                    </a:lnTo>
                    <a:lnTo>
                      <a:pt x="7894" y="6501"/>
                    </a:lnTo>
                    <a:lnTo>
                      <a:pt x="7973" y="6400"/>
                    </a:lnTo>
                    <a:lnTo>
                      <a:pt x="8054" y="6302"/>
                    </a:lnTo>
                    <a:lnTo>
                      <a:pt x="8137" y="6209"/>
                    </a:lnTo>
                    <a:lnTo>
                      <a:pt x="8223" y="6120"/>
                    </a:lnTo>
                    <a:lnTo>
                      <a:pt x="8311" y="6035"/>
                    </a:lnTo>
                    <a:lnTo>
                      <a:pt x="8402" y="5954"/>
                    </a:lnTo>
                    <a:lnTo>
                      <a:pt x="8496" y="5878"/>
                    </a:lnTo>
                    <a:lnTo>
                      <a:pt x="8591" y="5807"/>
                    </a:lnTo>
                    <a:lnTo>
                      <a:pt x="8690" y="5741"/>
                    </a:lnTo>
                    <a:lnTo>
                      <a:pt x="8726" y="5751"/>
                    </a:lnTo>
                    <a:lnTo>
                      <a:pt x="8762" y="5762"/>
                    </a:lnTo>
                    <a:lnTo>
                      <a:pt x="8796" y="5773"/>
                    </a:lnTo>
                    <a:lnTo>
                      <a:pt x="8831" y="5787"/>
                    </a:lnTo>
                    <a:lnTo>
                      <a:pt x="8865" y="5800"/>
                    </a:lnTo>
                    <a:lnTo>
                      <a:pt x="8899" y="5815"/>
                    </a:lnTo>
                    <a:lnTo>
                      <a:pt x="8931" y="5831"/>
                    </a:lnTo>
                    <a:lnTo>
                      <a:pt x="8964" y="5847"/>
                    </a:lnTo>
                    <a:lnTo>
                      <a:pt x="8995" y="5865"/>
                    </a:lnTo>
                    <a:lnTo>
                      <a:pt x="9025" y="5884"/>
                    </a:lnTo>
                    <a:lnTo>
                      <a:pt x="9056" y="5903"/>
                    </a:lnTo>
                    <a:lnTo>
                      <a:pt x="9085" y="5923"/>
                    </a:lnTo>
                    <a:lnTo>
                      <a:pt x="9114" y="5945"/>
                    </a:lnTo>
                    <a:lnTo>
                      <a:pt x="9142" y="5966"/>
                    </a:lnTo>
                    <a:lnTo>
                      <a:pt x="9170" y="5989"/>
                    </a:lnTo>
                    <a:lnTo>
                      <a:pt x="9197" y="6012"/>
                    </a:lnTo>
                    <a:lnTo>
                      <a:pt x="9223" y="6037"/>
                    </a:lnTo>
                    <a:lnTo>
                      <a:pt x="9249" y="6061"/>
                    </a:lnTo>
                    <a:lnTo>
                      <a:pt x="9273" y="6087"/>
                    </a:lnTo>
                    <a:lnTo>
                      <a:pt x="9297" y="6113"/>
                    </a:lnTo>
                    <a:lnTo>
                      <a:pt x="9321" y="6140"/>
                    </a:lnTo>
                    <a:lnTo>
                      <a:pt x="9344" y="6168"/>
                    </a:lnTo>
                    <a:lnTo>
                      <a:pt x="9366" y="6197"/>
                    </a:lnTo>
                    <a:lnTo>
                      <a:pt x="9387" y="6226"/>
                    </a:lnTo>
                    <a:lnTo>
                      <a:pt x="9408" y="6256"/>
                    </a:lnTo>
                    <a:lnTo>
                      <a:pt x="9427" y="6287"/>
                    </a:lnTo>
                    <a:lnTo>
                      <a:pt x="9447" y="6317"/>
                    </a:lnTo>
                    <a:lnTo>
                      <a:pt x="9464" y="6349"/>
                    </a:lnTo>
                    <a:lnTo>
                      <a:pt x="9482" y="6381"/>
                    </a:lnTo>
                    <a:lnTo>
                      <a:pt x="9499" y="6414"/>
                    </a:lnTo>
                    <a:lnTo>
                      <a:pt x="9515" y="6448"/>
                    </a:lnTo>
                    <a:lnTo>
                      <a:pt x="9529" y="6481"/>
                    </a:lnTo>
                    <a:close/>
                  </a:path>
                </a:pathLst>
              </a:custGeom>
              <a:gradFill>
                <a:gsLst>
                  <a:gs pos="25000">
                    <a:schemeClr val="bg1"/>
                  </a:gs>
                  <a:gs pos="35000">
                    <a:schemeClr val="bg1">
                      <a:lumMod val="85000"/>
                    </a:schemeClr>
                  </a:gs>
                  <a:gs pos="500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73000">
                    <a:schemeClr val="bg1">
                      <a:lumMod val="85000"/>
                    </a:schemeClr>
                  </a:gs>
                </a:gsLst>
                <a:lin ang="16200000" scaled="0"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Freeform 8"/>
              <p:cNvSpPr>
                <a:spLocks noEditPoints="1"/>
              </p:cNvSpPr>
              <p:nvPr/>
            </p:nvSpPr>
            <p:spPr bwMode="auto">
              <a:xfrm>
                <a:off x="-1643106" y="2071678"/>
                <a:ext cx="1500198" cy="1559490"/>
              </a:xfrm>
              <a:custGeom>
                <a:avLst/>
                <a:gdLst/>
                <a:ahLst/>
                <a:cxnLst>
                  <a:cxn ang="0">
                    <a:pos x="11914" y="5898"/>
                  </a:cxn>
                  <a:cxn ang="0">
                    <a:pos x="11303" y="4849"/>
                  </a:cxn>
                  <a:cxn ang="0">
                    <a:pos x="9983" y="4139"/>
                  </a:cxn>
                  <a:cxn ang="0">
                    <a:pos x="8200" y="4445"/>
                  </a:cxn>
                  <a:cxn ang="0">
                    <a:pos x="6661" y="5603"/>
                  </a:cxn>
                  <a:cxn ang="0">
                    <a:pos x="5569" y="7414"/>
                  </a:cxn>
                  <a:cxn ang="0">
                    <a:pos x="5170" y="9657"/>
                  </a:cxn>
                  <a:cxn ang="0">
                    <a:pos x="6327" y="12304"/>
                  </a:cxn>
                  <a:cxn ang="0">
                    <a:pos x="8746" y="12837"/>
                  </a:cxn>
                  <a:cxn ang="0">
                    <a:pos x="10030" y="12081"/>
                  </a:cxn>
                  <a:cxn ang="0">
                    <a:pos x="10850" y="11850"/>
                  </a:cxn>
                  <a:cxn ang="0">
                    <a:pos x="11808" y="12508"/>
                  </a:cxn>
                  <a:cxn ang="0">
                    <a:pos x="13325" y="12298"/>
                  </a:cxn>
                  <a:cxn ang="0">
                    <a:pos x="14770" y="11131"/>
                  </a:cxn>
                  <a:cxn ang="0">
                    <a:pos x="15674" y="9377"/>
                  </a:cxn>
                  <a:cxn ang="0">
                    <a:pos x="16076" y="7382"/>
                  </a:cxn>
                  <a:cxn ang="0">
                    <a:pos x="15800" y="4943"/>
                  </a:cxn>
                  <a:cxn ang="0">
                    <a:pos x="14527" y="2775"/>
                  </a:cxn>
                  <a:cxn ang="0">
                    <a:pos x="12437" y="1107"/>
                  </a:cxn>
                  <a:cxn ang="0">
                    <a:pos x="9905" y="145"/>
                  </a:cxn>
                  <a:cxn ang="0">
                    <a:pos x="6475" y="291"/>
                  </a:cxn>
                  <a:cxn ang="0">
                    <a:pos x="3262" y="2061"/>
                  </a:cxn>
                  <a:cxn ang="0">
                    <a:pos x="789" y="5400"/>
                  </a:cxn>
                  <a:cxn ang="0">
                    <a:pos x="19" y="9686"/>
                  </a:cxn>
                  <a:cxn ang="0">
                    <a:pos x="1331" y="13469"/>
                  </a:cxn>
                  <a:cxn ang="0">
                    <a:pos x="4124" y="15857"/>
                  </a:cxn>
                  <a:cxn ang="0">
                    <a:pos x="7453" y="16720"/>
                  </a:cxn>
                  <a:cxn ang="0">
                    <a:pos x="10295" y="16364"/>
                  </a:cxn>
                  <a:cxn ang="0">
                    <a:pos x="12151" y="15618"/>
                  </a:cxn>
                  <a:cxn ang="0">
                    <a:pos x="12709" y="14561"/>
                  </a:cxn>
                  <a:cxn ang="0">
                    <a:pos x="11526" y="14545"/>
                  </a:cxn>
                  <a:cxn ang="0">
                    <a:pos x="9777" y="15086"/>
                  </a:cxn>
                  <a:cxn ang="0">
                    <a:pos x="7221" y="15110"/>
                  </a:cxn>
                  <a:cxn ang="0">
                    <a:pos x="4768" y="14081"/>
                  </a:cxn>
                  <a:cxn ang="0">
                    <a:pos x="2860" y="11936"/>
                  </a:cxn>
                  <a:cxn ang="0">
                    <a:pos x="2113" y="8878"/>
                  </a:cxn>
                  <a:cxn ang="0">
                    <a:pos x="2940" y="5507"/>
                  </a:cxn>
                  <a:cxn ang="0">
                    <a:pos x="5056" y="2921"/>
                  </a:cxn>
                  <a:cxn ang="0">
                    <a:pos x="7739" y="1604"/>
                  </a:cxn>
                  <a:cxn ang="0">
                    <a:pos x="10403" y="1644"/>
                  </a:cxn>
                  <a:cxn ang="0">
                    <a:pos x="12450" y="2542"/>
                  </a:cxn>
                  <a:cxn ang="0">
                    <a:pos x="14053" y="4001"/>
                  </a:cxn>
                  <a:cxn ang="0">
                    <a:pos x="14950" y="5878"/>
                  </a:cxn>
                  <a:cxn ang="0">
                    <a:pos x="15023" y="7669"/>
                  </a:cxn>
                  <a:cxn ang="0">
                    <a:pos x="14719" y="9185"/>
                  </a:cxn>
                  <a:cxn ang="0">
                    <a:pos x="14098" y="10499"/>
                  </a:cxn>
                  <a:cxn ang="0">
                    <a:pos x="13128" y="11241"/>
                  </a:cxn>
                  <a:cxn ang="0">
                    <a:pos x="12135" y="11191"/>
                  </a:cxn>
                  <a:cxn ang="0">
                    <a:pos x="11889" y="10563"/>
                  </a:cxn>
                  <a:cxn ang="0">
                    <a:pos x="12632" y="7779"/>
                  </a:cxn>
                  <a:cxn ang="0">
                    <a:pos x="13419" y="4854"/>
                  </a:cxn>
                  <a:cxn ang="0">
                    <a:pos x="11337" y="6849"/>
                  </a:cxn>
                  <a:cxn ang="0">
                    <a:pos x="11213" y="8260"/>
                  </a:cxn>
                  <a:cxn ang="0">
                    <a:pos x="10687" y="9882"/>
                  </a:cxn>
                  <a:cxn ang="0">
                    <a:pos x="9754" y="11201"/>
                  </a:cxn>
                  <a:cxn ang="0">
                    <a:pos x="8377" y="11602"/>
                  </a:cxn>
                  <a:cxn ang="0">
                    <a:pos x="7119" y="10467"/>
                  </a:cxn>
                  <a:cxn ang="0">
                    <a:pos x="7036" y="8286"/>
                  </a:cxn>
                  <a:cxn ang="0">
                    <a:pos x="8561" y="5807"/>
                  </a:cxn>
                  <a:cxn ang="0">
                    <a:pos x="10436" y="5535"/>
                  </a:cxn>
                  <a:cxn ang="0">
                    <a:pos x="11221" y="6336"/>
                  </a:cxn>
                </a:cxnLst>
                <a:rect l="0" t="0" r="r" b="b"/>
                <a:pathLst>
                  <a:path w="16098" h="16728">
                    <a:moveTo>
                      <a:pt x="12236" y="4752"/>
                    </a:moveTo>
                    <a:lnTo>
                      <a:pt x="12215" y="4823"/>
                    </a:lnTo>
                    <a:lnTo>
                      <a:pt x="12195" y="4894"/>
                    </a:lnTo>
                    <a:lnTo>
                      <a:pt x="12176" y="4966"/>
                    </a:lnTo>
                    <a:lnTo>
                      <a:pt x="12156" y="5037"/>
                    </a:lnTo>
                    <a:lnTo>
                      <a:pt x="12135" y="5108"/>
                    </a:lnTo>
                    <a:lnTo>
                      <a:pt x="12115" y="5180"/>
                    </a:lnTo>
                    <a:lnTo>
                      <a:pt x="12095" y="5252"/>
                    </a:lnTo>
                    <a:lnTo>
                      <a:pt x="12075" y="5324"/>
                    </a:lnTo>
                    <a:lnTo>
                      <a:pt x="12055" y="5395"/>
                    </a:lnTo>
                    <a:lnTo>
                      <a:pt x="12034" y="5467"/>
                    </a:lnTo>
                    <a:lnTo>
                      <a:pt x="12015" y="5539"/>
                    </a:lnTo>
                    <a:lnTo>
                      <a:pt x="11995" y="5610"/>
                    </a:lnTo>
                    <a:lnTo>
                      <a:pt x="11975" y="5682"/>
                    </a:lnTo>
                    <a:lnTo>
                      <a:pt x="11954" y="5754"/>
                    </a:lnTo>
                    <a:lnTo>
                      <a:pt x="11934" y="5827"/>
                    </a:lnTo>
                    <a:lnTo>
                      <a:pt x="11914" y="5898"/>
                    </a:lnTo>
                    <a:lnTo>
                      <a:pt x="11905" y="5898"/>
                    </a:lnTo>
                    <a:lnTo>
                      <a:pt x="11894" y="5897"/>
                    </a:lnTo>
                    <a:lnTo>
                      <a:pt x="11886" y="5897"/>
                    </a:lnTo>
                    <a:lnTo>
                      <a:pt x="11877" y="5896"/>
                    </a:lnTo>
                    <a:lnTo>
                      <a:pt x="11855" y="5806"/>
                    </a:lnTo>
                    <a:lnTo>
                      <a:pt x="11828" y="5717"/>
                    </a:lnTo>
                    <a:lnTo>
                      <a:pt x="11798" y="5629"/>
                    </a:lnTo>
                    <a:lnTo>
                      <a:pt x="11764" y="5542"/>
                    </a:lnTo>
                    <a:lnTo>
                      <a:pt x="11726" y="5458"/>
                    </a:lnTo>
                    <a:lnTo>
                      <a:pt x="11684" y="5375"/>
                    </a:lnTo>
                    <a:lnTo>
                      <a:pt x="11638" y="5293"/>
                    </a:lnTo>
                    <a:lnTo>
                      <a:pt x="11590" y="5214"/>
                    </a:lnTo>
                    <a:lnTo>
                      <a:pt x="11538" y="5137"/>
                    </a:lnTo>
                    <a:lnTo>
                      <a:pt x="11483" y="5061"/>
                    </a:lnTo>
                    <a:lnTo>
                      <a:pt x="11426" y="4988"/>
                    </a:lnTo>
                    <a:lnTo>
                      <a:pt x="11365" y="4918"/>
                    </a:lnTo>
                    <a:lnTo>
                      <a:pt x="11303" y="4849"/>
                    </a:lnTo>
                    <a:lnTo>
                      <a:pt x="11237" y="4783"/>
                    </a:lnTo>
                    <a:lnTo>
                      <a:pt x="11169" y="4719"/>
                    </a:lnTo>
                    <a:lnTo>
                      <a:pt x="11099" y="4659"/>
                    </a:lnTo>
                    <a:lnTo>
                      <a:pt x="11027" y="4600"/>
                    </a:lnTo>
                    <a:lnTo>
                      <a:pt x="10953" y="4546"/>
                    </a:lnTo>
                    <a:lnTo>
                      <a:pt x="10878" y="4494"/>
                    </a:lnTo>
                    <a:lnTo>
                      <a:pt x="10801" y="4444"/>
                    </a:lnTo>
                    <a:lnTo>
                      <a:pt x="10723" y="4397"/>
                    </a:lnTo>
                    <a:lnTo>
                      <a:pt x="10644" y="4355"/>
                    </a:lnTo>
                    <a:lnTo>
                      <a:pt x="10563" y="4315"/>
                    </a:lnTo>
                    <a:lnTo>
                      <a:pt x="10482" y="4279"/>
                    </a:lnTo>
                    <a:lnTo>
                      <a:pt x="10399" y="4247"/>
                    </a:lnTo>
                    <a:lnTo>
                      <a:pt x="10317" y="4218"/>
                    </a:lnTo>
                    <a:lnTo>
                      <a:pt x="10233" y="4192"/>
                    </a:lnTo>
                    <a:lnTo>
                      <a:pt x="10150" y="4170"/>
                    </a:lnTo>
                    <a:lnTo>
                      <a:pt x="10067" y="4153"/>
                    </a:lnTo>
                    <a:lnTo>
                      <a:pt x="9983" y="4139"/>
                    </a:lnTo>
                    <a:lnTo>
                      <a:pt x="9900" y="4130"/>
                    </a:lnTo>
                    <a:lnTo>
                      <a:pt x="9816" y="4124"/>
                    </a:lnTo>
                    <a:lnTo>
                      <a:pt x="9703" y="4121"/>
                    </a:lnTo>
                    <a:lnTo>
                      <a:pt x="9591" y="4122"/>
                    </a:lnTo>
                    <a:lnTo>
                      <a:pt x="9479" y="4127"/>
                    </a:lnTo>
                    <a:lnTo>
                      <a:pt x="9369" y="4135"/>
                    </a:lnTo>
                    <a:lnTo>
                      <a:pt x="9258" y="4146"/>
                    </a:lnTo>
                    <a:lnTo>
                      <a:pt x="9148" y="4162"/>
                    </a:lnTo>
                    <a:lnTo>
                      <a:pt x="9039" y="4181"/>
                    </a:lnTo>
                    <a:lnTo>
                      <a:pt x="8932" y="4203"/>
                    </a:lnTo>
                    <a:lnTo>
                      <a:pt x="8824" y="4228"/>
                    </a:lnTo>
                    <a:lnTo>
                      <a:pt x="8717" y="4256"/>
                    </a:lnTo>
                    <a:lnTo>
                      <a:pt x="8612" y="4288"/>
                    </a:lnTo>
                    <a:lnTo>
                      <a:pt x="8507" y="4323"/>
                    </a:lnTo>
                    <a:lnTo>
                      <a:pt x="8404" y="4361"/>
                    </a:lnTo>
                    <a:lnTo>
                      <a:pt x="8301" y="4402"/>
                    </a:lnTo>
                    <a:lnTo>
                      <a:pt x="8200" y="4445"/>
                    </a:lnTo>
                    <a:lnTo>
                      <a:pt x="8099" y="4493"/>
                    </a:lnTo>
                    <a:lnTo>
                      <a:pt x="8000" y="4543"/>
                    </a:lnTo>
                    <a:lnTo>
                      <a:pt x="7902" y="4595"/>
                    </a:lnTo>
                    <a:lnTo>
                      <a:pt x="7805" y="4650"/>
                    </a:lnTo>
                    <a:lnTo>
                      <a:pt x="7708" y="4709"/>
                    </a:lnTo>
                    <a:lnTo>
                      <a:pt x="7613" y="4770"/>
                    </a:lnTo>
                    <a:lnTo>
                      <a:pt x="7520" y="4833"/>
                    </a:lnTo>
                    <a:lnTo>
                      <a:pt x="7428" y="4899"/>
                    </a:lnTo>
                    <a:lnTo>
                      <a:pt x="7337" y="4968"/>
                    </a:lnTo>
                    <a:lnTo>
                      <a:pt x="7247" y="5039"/>
                    </a:lnTo>
                    <a:lnTo>
                      <a:pt x="7159" y="5112"/>
                    </a:lnTo>
                    <a:lnTo>
                      <a:pt x="7073" y="5189"/>
                    </a:lnTo>
                    <a:lnTo>
                      <a:pt x="6987" y="5267"/>
                    </a:lnTo>
                    <a:lnTo>
                      <a:pt x="6903" y="5348"/>
                    </a:lnTo>
                    <a:lnTo>
                      <a:pt x="6821" y="5430"/>
                    </a:lnTo>
                    <a:lnTo>
                      <a:pt x="6740" y="5515"/>
                    </a:lnTo>
                    <a:lnTo>
                      <a:pt x="6661" y="5603"/>
                    </a:lnTo>
                    <a:lnTo>
                      <a:pt x="6580" y="5695"/>
                    </a:lnTo>
                    <a:lnTo>
                      <a:pt x="6502" y="5790"/>
                    </a:lnTo>
                    <a:lnTo>
                      <a:pt x="6426" y="5886"/>
                    </a:lnTo>
                    <a:lnTo>
                      <a:pt x="6350" y="5984"/>
                    </a:lnTo>
                    <a:lnTo>
                      <a:pt x="6278" y="6085"/>
                    </a:lnTo>
                    <a:lnTo>
                      <a:pt x="6207" y="6187"/>
                    </a:lnTo>
                    <a:lnTo>
                      <a:pt x="6138" y="6291"/>
                    </a:lnTo>
                    <a:lnTo>
                      <a:pt x="6072" y="6396"/>
                    </a:lnTo>
                    <a:lnTo>
                      <a:pt x="6007" y="6504"/>
                    </a:lnTo>
                    <a:lnTo>
                      <a:pt x="5945" y="6613"/>
                    </a:lnTo>
                    <a:lnTo>
                      <a:pt x="5884" y="6724"/>
                    </a:lnTo>
                    <a:lnTo>
                      <a:pt x="5827" y="6835"/>
                    </a:lnTo>
                    <a:lnTo>
                      <a:pt x="5770" y="6948"/>
                    </a:lnTo>
                    <a:lnTo>
                      <a:pt x="5717" y="7062"/>
                    </a:lnTo>
                    <a:lnTo>
                      <a:pt x="5666" y="7178"/>
                    </a:lnTo>
                    <a:lnTo>
                      <a:pt x="5616" y="7295"/>
                    </a:lnTo>
                    <a:lnTo>
                      <a:pt x="5569" y="7414"/>
                    </a:lnTo>
                    <a:lnTo>
                      <a:pt x="5525" y="7533"/>
                    </a:lnTo>
                    <a:lnTo>
                      <a:pt x="5484" y="7653"/>
                    </a:lnTo>
                    <a:lnTo>
                      <a:pt x="5444" y="7774"/>
                    </a:lnTo>
                    <a:lnTo>
                      <a:pt x="5407" y="7896"/>
                    </a:lnTo>
                    <a:lnTo>
                      <a:pt x="5373" y="8019"/>
                    </a:lnTo>
                    <a:lnTo>
                      <a:pt x="5340" y="8142"/>
                    </a:lnTo>
                    <a:lnTo>
                      <a:pt x="5311" y="8267"/>
                    </a:lnTo>
                    <a:lnTo>
                      <a:pt x="5284" y="8391"/>
                    </a:lnTo>
                    <a:lnTo>
                      <a:pt x="5260" y="8517"/>
                    </a:lnTo>
                    <a:lnTo>
                      <a:pt x="5239" y="8643"/>
                    </a:lnTo>
                    <a:lnTo>
                      <a:pt x="5220" y="8770"/>
                    </a:lnTo>
                    <a:lnTo>
                      <a:pt x="5205" y="8896"/>
                    </a:lnTo>
                    <a:lnTo>
                      <a:pt x="5191" y="9024"/>
                    </a:lnTo>
                    <a:lnTo>
                      <a:pt x="5180" y="9150"/>
                    </a:lnTo>
                    <a:lnTo>
                      <a:pt x="5172" y="9278"/>
                    </a:lnTo>
                    <a:lnTo>
                      <a:pt x="5167" y="9468"/>
                    </a:lnTo>
                    <a:lnTo>
                      <a:pt x="5170" y="9657"/>
                    </a:lnTo>
                    <a:lnTo>
                      <a:pt x="5180" y="9843"/>
                    </a:lnTo>
                    <a:lnTo>
                      <a:pt x="5199" y="10028"/>
                    </a:lnTo>
                    <a:lnTo>
                      <a:pt x="5225" y="10210"/>
                    </a:lnTo>
                    <a:lnTo>
                      <a:pt x="5260" y="10390"/>
                    </a:lnTo>
                    <a:lnTo>
                      <a:pt x="5301" y="10567"/>
                    </a:lnTo>
                    <a:lnTo>
                      <a:pt x="5350" y="10739"/>
                    </a:lnTo>
                    <a:lnTo>
                      <a:pt x="5405" y="10908"/>
                    </a:lnTo>
                    <a:lnTo>
                      <a:pt x="5468" y="11072"/>
                    </a:lnTo>
                    <a:lnTo>
                      <a:pt x="5537" y="11232"/>
                    </a:lnTo>
                    <a:lnTo>
                      <a:pt x="5613" y="11387"/>
                    </a:lnTo>
                    <a:lnTo>
                      <a:pt x="5697" y="11537"/>
                    </a:lnTo>
                    <a:lnTo>
                      <a:pt x="5787" y="11680"/>
                    </a:lnTo>
                    <a:lnTo>
                      <a:pt x="5882" y="11818"/>
                    </a:lnTo>
                    <a:lnTo>
                      <a:pt x="5984" y="11950"/>
                    </a:lnTo>
                    <a:lnTo>
                      <a:pt x="6093" y="12076"/>
                    </a:lnTo>
                    <a:lnTo>
                      <a:pt x="6207" y="12194"/>
                    </a:lnTo>
                    <a:lnTo>
                      <a:pt x="6327" y="12304"/>
                    </a:lnTo>
                    <a:lnTo>
                      <a:pt x="6453" y="12407"/>
                    </a:lnTo>
                    <a:lnTo>
                      <a:pt x="6584" y="12502"/>
                    </a:lnTo>
                    <a:lnTo>
                      <a:pt x="6721" y="12588"/>
                    </a:lnTo>
                    <a:lnTo>
                      <a:pt x="6864" y="12665"/>
                    </a:lnTo>
                    <a:lnTo>
                      <a:pt x="7011" y="12734"/>
                    </a:lnTo>
                    <a:lnTo>
                      <a:pt x="7164" y="12793"/>
                    </a:lnTo>
                    <a:lnTo>
                      <a:pt x="7322" y="12842"/>
                    </a:lnTo>
                    <a:lnTo>
                      <a:pt x="7484" y="12881"/>
                    </a:lnTo>
                    <a:lnTo>
                      <a:pt x="7651" y="12910"/>
                    </a:lnTo>
                    <a:lnTo>
                      <a:pt x="7822" y="12927"/>
                    </a:lnTo>
                    <a:lnTo>
                      <a:pt x="7999" y="12933"/>
                    </a:lnTo>
                    <a:lnTo>
                      <a:pt x="8179" y="12928"/>
                    </a:lnTo>
                    <a:lnTo>
                      <a:pt x="8364" y="12911"/>
                    </a:lnTo>
                    <a:lnTo>
                      <a:pt x="8463" y="12896"/>
                    </a:lnTo>
                    <a:lnTo>
                      <a:pt x="8559" y="12880"/>
                    </a:lnTo>
                    <a:lnTo>
                      <a:pt x="8654" y="12860"/>
                    </a:lnTo>
                    <a:lnTo>
                      <a:pt x="8746" y="12837"/>
                    </a:lnTo>
                    <a:lnTo>
                      <a:pt x="8835" y="12812"/>
                    </a:lnTo>
                    <a:lnTo>
                      <a:pt x="8923" y="12782"/>
                    </a:lnTo>
                    <a:lnTo>
                      <a:pt x="9009" y="12752"/>
                    </a:lnTo>
                    <a:lnTo>
                      <a:pt x="9093" y="12717"/>
                    </a:lnTo>
                    <a:lnTo>
                      <a:pt x="9173" y="12682"/>
                    </a:lnTo>
                    <a:lnTo>
                      <a:pt x="9254" y="12643"/>
                    </a:lnTo>
                    <a:lnTo>
                      <a:pt x="9331" y="12602"/>
                    </a:lnTo>
                    <a:lnTo>
                      <a:pt x="9407" y="12560"/>
                    </a:lnTo>
                    <a:lnTo>
                      <a:pt x="9481" y="12514"/>
                    </a:lnTo>
                    <a:lnTo>
                      <a:pt x="9555" y="12467"/>
                    </a:lnTo>
                    <a:lnTo>
                      <a:pt x="9627" y="12416"/>
                    </a:lnTo>
                    <a:lnTo>
                      <a:pt x="9697" y="12365"/>
                    </a:lnTo>
                    <a:lnTo>
                      <a:pt x="9766" y="12312"/>
                    </a:lnTo>
                    <a:lnTo>
                      <a:pt x="9833" y="12256"/>
                    </a:lnTo>
                    <a:lnTo>
                      <a:pt x="9900" y="12200"/>
                    </a:lnTo>
                    <a:lnTo>
                      <a:pt x="9965" y="12140"/>
                    </a:lnTo>
                    <a:lnTo>
                      <a:pt x="10030" y="12081"/>
                    </a:lnTo>
                    <a:lnTo>
                      <a:pt x="10094" y="12019"/>
                    </a:lnTo>
                    <a:lnTo>
                      <a:pt x="10157" y="11955"/>
                    </a:lnTo>
                    <a:lnTo>
                      <a:pt x="10218" y="11890"/>
                    </a:lnTo>
                    <a:lnTo>
                      <a:pt x="10280" y="11825"/>
                    </a:lnTo>
                    <a:lnTo>
                      <a:pt x="10341" y="11758"/>
                    </a:lnTo>
                    <a:lnTo>
                      <a:pt x="10401" y="11690"/>
                    </a:lnTo>
                    <a:lnTo>
                      <a:pt x="10462" y="11620"/>
                    </a:lnTo>
                    <a:lnTo>
                      <a:pt x="10522" y="11550"/>
                    </a:lnTo>
                    <a:lnTo>
                      <a:pt x="10581" y="11479"/>
                    </a:lnTo>
                    <a:lnTo>
                      <a:pt x="10641" y="11406"/>
                    </a:lnTo>
                    <a:lnTo>
                      <a:pt x="10700" y="11333"/>
                    </a:lnTo>
                    <a:lnTo>
                      <a:pt x="10716" y="11431"/>
                    </a:lnTo>
                    <a:lnTo>
                      <a:pt x="10735" y="11525"/>
                    </a:lnTo>
                    <a:lnTo>
                      <a:pt x="10758" y="11613"/>
                    </a:lnTo>
                    <a:lnTo>
                      <a:pt x="10785" y="11697"/>
                    </a:lnTo>
                    <a:lnTo>
                      <a:pt x="10815" y="11775"/>
                    </a:lnTo>
                    <a:lnTo>
                      <a:pt x="10850" y="11850"/>
                    </a:lnTo>
                    <a:lnTo>
                      <a:pt x="10886" y="11919"/>
                    </a:lnTo>
                    <a:lnTo>
                      <a:pt x="10927" y="11984"/>
                    </a:lnTo>
                    <a:lnTo>
                      <a:pt x="10970" y="12045"/>
                    </a:lnTo>
                    <a:lnTo>
                      <a:pt x="11016" y="12102"/>
                    </a:lnTo>
                    <a:lnTo>
                      <a:pt x="11065" y="12154"/>
                    </a:lnTo>
                    <a:lnTo>
                      <a:pt x="11116" y="12202"/>
                    </a:lnTo>
                    <a:lnTo>
                      <a:pt x="11170" y="12247"/>
                    </a:lnTo>
                    <a:lnTo>
                      <a:pt x="11225" y="12288"/>
                    </a:lnTo>
                    <a:lnTo>
                      <a:pt x="11284" y="12325"/>
                    </a:lnTo>
                    <a:lnTo>
                      <a:pt x="11343" y="12360"/>
                    </a:lnTo>
                    <a:lnTo>
                      <a:pt x="11406" y="12390"/>
                    </a:lnTo>
                    <a:lnTo>
                      <a:pt x="11469" y="12417"/>
                    </a:lnTo>
                    <a:lnTo>
                      <a:pt x="11535" y="12441"/>
                    </a:lnTo>
                    <a:lnTo>
                      <a:pt x="11602" y="12462"/>
                    </a:lnTo>
                    <a:lnTo>
                      <a:pt x="11668" y="12480"/>
                    </a:lnTo>
                    <a:lnTo>
                      <a:pt x="11737" y="12496"/>
                    </a:lnTo>
                    <a:lnTo>
                      <a:pt x="11808" y="12508"/>
                    </a:lnTo>
                    <a:lnTo>
                      <a:pt x="11879" y="12519"/>
                    </a:lnTo>
                    <a:lnTo>
                      <a:pt x="11951" y="12526"/>
                    </a:lnTo>
                    <a:lnTo>
                      <a:pt x="12023" y="12531"/>
                    </a:lnTo>
                    <a:lnTo>
                      <a:pt x="12095" y="12534"/>
                    </a:lnTo>
                    <a:lnTo>
                      <a:pt x="12168" y="12534"/>
                    </a:lnTo>
                    <a:lnTo>
                      <a:pt x="12241" y="12533"/>
                    </a:lnTo>
                    <a:lnTo>
                      <a:pt x="12315" y="12530"/>
                    </a:lnTo>
                    <a:lnTo>
                      <a:pt x="12388" y="12526"/>
                    </a:lnTo>
                    <a:lnTo>
                      <a:pt x="12460" y="12519"/>
                    </a:lnTo>
                    <a:lnTo>
                      <a:pt x="12575" y="12505"/>
                    </a:lnTo>
                    <a:lnTo>
                      <a:pt x="12688" y="12487"/>
                    </a:lnTo>
                    <a:lnTo>
                      <a:pt x="12799" y="12465"/>
                    </a:lnTo>
                    <a:lnTo>
                      <a:pt x="12907" y="12439"/>
                    </a:lnTo>
                    <a:lnTo>
                      <a:pt x="13015" y="12410"/>
                    </a:lnTo>
                    <a:lnTo>
                      <a:pt x="13121" y="12377"/>
                    </a:lnTo>
                    <a:lnTo>
                      <a:pt x="13224" y="12339"/>
                    </a:lnTo>
                    <a:lnTo>
                      <a:pt x="13325" y="12298"/>
                    </a:lnTo>
                    <a:lnTo>
                      <a:pt x="13425" y="12253"/>
                    </a:lnTo>
                    <a:lnTo>
                      <a:pt x="13523" y="12206"/>
                    </a:lnTo>
                    <a:lnTo>
                      <a:pt x="13619" y="12155"/>
                    </a:lnTo>
                    <a:lnTo>
                      <a:pt x="13713" y="12101"/>
                    </a:lnTo>
                    <a:lnTo>
                      <a:pt x="13806" y="12042"/>
                    </a:lnTo>
                    <a:lnTo>
                      <a:pt x="13896" y="11981"/>
                    </a:lnTo>
                    <a:lnTo>
                      <a:pt x="13985" y="11918"/>
                    </a:lnTo>
                    <a:lnTo>
                      <a:pt x="14072" y="11851"/>
                    </a:lnTo>
                    <a:lnTo>
                      <a:pt x="14158" y="11782"/>
                    </a:lnTo>
                    <a:lnTo>
                      <a:pt x="14240" y="11709"/>
                    </a:lnTo>
                    <a:lnTo>
                      <a:pt x="14322" y="11634"/>
                    </a:lnTo>
                    <a:lnTo>
                      <a:pt x="14401" y="11556"/>
                    </a:lnTo>
                    <a:lnTo>
                      <a:pt x="14479" y="11475"/>
                    </a:lnTo>
                    <a:lnTo>
                      <a:pt x="14554" y="11393"/>
                    </a:lnTo>
                    <a:lnTo>
                      <a:pt x="14628" y="11308"/>
                    </a:lnTo>
                    <a:lnTo>
                      <a:pt x="14700" y="11221"/>
                    </a:lnTo>
                    <a:lnTo>
                      <a:pt x="14770" y="11131"/>
                    </a:lnTo>
                    <a:lnTo>
                      <a:pt x="14838" y="11039"/>
                    </a:lnTo>
                    <a:lnTo>
                      <a:pt x="14905" y="10946"/>
                    </a:lnTo>
                    <a:lnTo>
                      <a:pt x="14970" y="10850"/>
                    </a:lnTo>
                    <a:lnTo>
                      <a:pt x="15033" y="10753"/>
                    </a:lnTo>
                    <a:lnTo>
                      <a:pt x="15093" y="10654"/>
                    </a:lnTo>
                    <a:lnTo>
                      <a:pt x="15152" y="10553"/>
                    </a:lnTo>
                    <a:lnTo>
                      <a:pt x="15209" y="10450"/>
                    </a:lnTo>
                    <a:lnTo>
                      <a:pt x="15263" y="10349"/>
                    </a:lnTo>
                    <a:lnTo>
                      <a:pt x="15315" y="10246"/>
                    </a:lnTo>
                    <a:lnTo>
                      <a:pt x="15366" y="10142"/>
                    </a:lnTo>
                    <a:lnTo>
                      <a:pt x="15415" y="10036"/>
                    </a:lnTo>
                    <a:lnTo>
                      <a:pt x="15462" y="9929"/>
                    </a:lnTo>
                    <a:lnTo>
                      <a:pt x="15507" y="9820"/>
                    </a:lnTo>
                    <a:lnTo>
                      <a:pt x="15552" y="9712"/>
                    </a:lnTo>
                    <a:lnTo>
                      <a:pt x="15594" y="9601"/>
                    </a:lnTo>
                    <a:lnTo>
                      <a:pt x="15635" y="9489"/>
                    </a:lnTo>
                    <a:lnTo>
                      <a:pt x="15674" y="9377"/>
                    </a:lnTo>
                    <a:lnTo>
                      <a:pt x="15711" y="9263"/>
                    </a:lnTo>
                    <a:lnTo>
                      <a:pt x="15747" y="9149"/>
                    </a:lnTo>
                    <a:lnTo>
                      <a:pt x="15780" y="9033"/>
                    </a:lnTo>
                    <a:lnTo>
                      <a:pt x="15813" y="8918"/>
                    </a:lnTo>
                    <a:lnTo>
                      <a:pt x="15844" y="8801"/>
                    </a:lnTo>
                    <a:lnTo>
                      <a:pt x="15872" y="8684"/>
                    </a:lnTo>
                    <a:lnTo>
                      <a:pt x="15899" y="8567"/>
                    </a:lnTo>
                    <a:lnTo>
                      <a:pt x="15924" y="8449"/>
                    </a:lnTo>
                    <a:lnTo>
                      <a:pt x="15949" y="8331"/>
                    </a:lnTo>
                    <a:lnTo>
                      <a:pt x="15970" y="8212"/>
                    </a:lnTo>
                    <a:lnTo>
                      <a:pt x="15990" y="8094"/>
                    </a:lnTo>
                    <a:lnTo>
                      <a:pt x="16009" y="7975"/>
                    </a:lnTo>
                    <a:lnTo>
                      <a:pt x="16026" y="7856"/>
                    </a:lnTo>
                    <a:lnTo>
                      <a:pt x="16042" y="7738"/>
                    </a:lnTo>
                    <a:lnTo>
                      <a:pt x="16054" y="7619"/>
                    </a:lnTo>
                    <a:lnTo>
                      <a:pt x="16066" y="7500"/>
                    </a:lnTo>
                    <a:lnTo>
                      <a:pt x="16076" y="7382"/>
                    </a:lnTo>
                    <a:lnTo>
                      <a:pt x="16083" y="7264"/>
                    </a:lnTo>
                    <a:lnTo>
                      <a:pt x="16090" y="7146"/>
                    </a:lnTo>
                    <a:lnTo>
                      <a:pt x="16095" y="7029"/>
                    </a:lnTo>
                    <a:lnTo>
                      <a:pt x="16097" y="6913"/>
                    </a:lnTo>
                    <a:lnTo>
                      <a:pt x="16098" y="6797"/>
                    </a:lnTo>
                    <a:lnTo>
                      <a:pt x="16096" y="6633"/>
                    </a:lnTo>
                    <a:lnTo>
                      <a:pt x="16090" y="6471"/>
                    </a:lnTo>
                    <a:lnTo>
                      <a:pt x="16078" y="6310"/>
                    </a:lnTo>
                    <a:lnTo>
                      <a:pt x="16064" y="6151"/>
                    </a:lnTo>
                    <a:lnTo>
                      <a:pt x="16045" y="5994"/>
                    </a:lnTo>
                    <a:lnTo>
                      <a:pt x="16021" y="5838"/>
                    </a:lnTo>
                    <a:lnTo>
                      <a:pt x="15993" y="5684"/>
                    </a:lnTo>
                    <a:lnTo>
                      <a:pt x="15962" y="5533"/>
                    </a:lnTo>
                    <a:lnTo>
                      <a:pt x="15928" y="5382"/>
                    </a:lnTo>
                    <a:lnTo>
                      <a:pt x="15889" y="5235"/>
                    </a:lnTo>
                    <a:lnTo>
                      <a:pt x="15846" y="5088"/>
                    </a:lnTo>
                    <a:lnTo>
                      <a:pt x="15800" y="4943"/>
                    </a:lnTo>
                    <a:lnTo>
                      <a:pt x="15750" y="4801"/>
                    </a:lnTo>
                    <a:lnTo>
                      <a:pt x="15697" y="4660"/>
                    </a:lnTo>
                    <a:lnTo>
                      <a:pt x="15640" y="4521"/>
                    </a:lnTo>
                    <a:lnTo>
                      <a:pt x="15581" y="4384"/>
                    </a:lnTo>
                    <a:lnTo>
                      <a:pt x="15517" y="4248"/>
                    </a:lnTo>
                    <a:lnTo>
                      <a:pt x="15450" y="4115"/>
                    </a:lnTo>
                    <a:lnTo>
                      <a:pt x="15381" y="3983"/>
                    </a:lnTo>
                    <a:lnTo>
                      <a:pt x="15308" y="3854"/>
                    </a:lnTo>
                    <a:lnTo>
                      <a:pt x="15232" y="3726"/>
                    </a:lnTo>
                    <a:lnTo>
                      <a:pt x="15154" y="3601"/>
                    </a:lnTo>
                    <a:lnTo>
                      <a:pt x="15072" y="3476"/>
                    </a:lnTo>
                    <a:lnTo>
                      <a:pt x="14988" y="3355"/>
                    </a:lnTo>
                    <a:lnTo>
                      <a:pt x="14901" y="3235"/>
                    </a:lnTo>
                    <a:lnTo>
                      <a:pt x="14811" y="3117"/>
                    </a:lnTo>
                    <a:lnTo>
                      <a:pt x="14719" y="3001"/>
                    </a:lnTo>
                    <a:lnTo>
                      <a:pt x="14624" y="2887"/>
                    </a:lnTo>
                    <a:lnTo>
                      <a:pt x="14527" y="2775"/>
                    </a:lnTo>
                    <a:lnTo>
                      <a:pt x="14427" y="2665"/>
                    </a:lnTo>
                    <a:lnTo>
                      <a:pt x="14325" y="2557"/>
                    </a:lnTo>
                    <a:lnTo>
                      <a:pt x="14221" y="2451"/>
                    </a:lnTo>
                    <a:lnTo>
                      <a:pt x="14109" y="2341"/>
                    </a:lnTo>
                    <a:lnTo>
                      <a:pt x="13994" y="2232"/>
                    </a:lnTo>
                    <a:lnTo>
                      <a:pt x="13875" y="2127"/>
                    </a:lnTo>
                    <a:lnTo>
                      <a:pt x="13755" y="2022"/>
                    </a:lnTo>
                    <a:lnTo>
                      <a:pt x="13633" y="1921"/>
                    </a:lnTo>
                    <a:lnTo>
                      <a:pt x="13507" y="1821"/>
                    </a:lnTo>
                    <a:lnTo>
                      <a:pt x="13381" y="1724"/>
                    </a:lnTo>
                    <a:lnTo>
                      <a:pt x="13251" y="1629"/>
                    </a:lnTo>
                    <a:lnTo>
                      <a:pt x="13121" y="1536"/>
                    </a:lnTo>
                    <a:lnTo>
                      <a:pt x="12987" y="1445"/>
                    </a:lnTo>
                    <a:lnTo>
                      <a:pt x="12852" y="1357"/>
                    </a:lnTo>
                    <a:lnTo>
                      <a:pt x="12715" y="1271"/>
                    </a:lnTo>
                    <a:lnTo>
                      <a:pt x="12577" y="1188"/>
                    </a:lnTo>
                    <a:lnTo>
                      <a:pt x="12437" y="1107"/>
                    </a:lnTo>
                    <a:lnTo>
                      <a:pt x="12296" y="1029"/>
                    </a:lnTo>
                    <a:lnTo>
                      <a:pt x="12153" y="952"/>
                    </a:lnTo>
                    <a:lnTo>
                      <a:pt x="12008" y="879"/>
                    </a:lnTo>
                    <a:lnTo>
                      <a:pt x="11863" y="809"/>
                    </a:lnTo>
                    <a:lnTo>
                      <a:pt x="11717" y="741"/>
                    </a:lnTo>
                    <a:lnTo>
                      <a:pt x="11569" y="675"/>
                    </a:lnTo>
                    <a:lnTo>
                      <a:pt x="11421" y="614"/>
                    </a:lnTo>
                    <a:lnTo>
                      <a:pt x="11272" y="553"/>
                    </a:lnTo>
                    <a:lnTo>
                      <a:pt x="11122" y="497"/>
                    </a:lnTo>
                    <a:lnTo>
                      <a:pt x="10971" y="442"/>
                    </a:lnTo>
                    <a:lnTo>
                      <a:pt x="10820" y="391"/>
                    </a:lnTo>
                    <a:lnTo>
                      <a:pt x="10668" y="343"/>
                    </a:lnTo>
                    <a:lnTo>
                      <a:pt x="10515" y="297"/>
                    </a:lnTo>
                    <a:lnTo>
                      <a:pt x="10363" y="255"/>
                    </a:lnTo>
                    <a:lnTo>
                      <a:pt x="10210" y="215"/>
                    </a:lnTo>
                    <a:lnTo>
                      <a:pt x="10057" y="179"/>
                    </a:lnTo>
                    <a:lnTo>
                      <a:pt x="9905" y="145"/>
                    </a:lnTo>
                    <a:lnTo>
                      <a:pt x="9751" y="115"/>
                    </a:lnTo>
                    <a:lnTo>
                      <a:pt x="9547" y="81"/>
                    </a:lnTo>
                    <a:lnTo>
                      <a:pt x="9342" y="52"/>
                    </a:lnTo>
                    <a:lnTo>
                      <a:pt x="9136" y="29"/>
                    </a:lnTo>
                    <a:lnTo>
                      <a:pt x="8932" y="14"/>
                    </a:lnTo>
                    <a:lnTo>
                      <a:pt x="8726" y="4"/>
                    </a:lnTo>
                    <a:lnTo>
                      <a:pt x="8520" y="0"/>
                    </a:lnTo>
                    <a:lnTo>
                      <a:pt x="8314" y="2"/>
                    </a:lnTo>
                    <a:lnTo>
                      <a:pt x="8108" y="10"/>
                    </a:lnTo>
                    <a:lnTo>
                      <a:pt x="7902" y="25"/>
                    </a:lnTo>
                    <a:lnTo>
                      <a:pt x="7696" y="46"/>
                    </a:lnTo>
                    <a:lnTo>
                      <a:pt x="7491" y="72"/>
                    </a:lnTo>
                    <a:lnTo>
                      <a:pt x="7287" y="105"/>
                    </a:lnTo>
                    <a:lnTo>
                      <a:pt x="7082" y="142"/>
                    </a:lnTo>
                    <a:lnTo>
                      <a:pt x="6879" y="186"/>
                    </a:lnTo>
                    <a:lnTo>
                      <a:pt x="6676" y="236"/>
                    </a:lnTo>
                    <a:lnTo>
                      <a:pt x="6475" y="291"/>
                    </a:lnTo>
                    <a:lnTo>
                      <a:pt x="6274" y="352"/>
                    </a:lnTo>
                    <a:lnTo>
                      <a:pt x="6074" y="418"/>
                    </a:lnTo>
                    <a:lnTo>
                      <a:pt x="5877" y="490"/>
                    </a:lnTo>
                    <a:lnTo>
                      <a:pt x="5679" y="568"/>
                    </a:lnTo>
                    <a:lnTo>
                      <a:pt x="5484" y="650"/>
                    </a:lnTo>
                    <a:lnTo>
                      <a:pt x="5289" y="739"/>
                    </a:lnTo>
                    <a:lnTo>
                      <a:pt x="5096" y="832"/>
                    </a:lnTo>
                    <a:lnTo>
                      <a:pt x="4904" y="930"/>
                    </a:lnTo>
                    <a:lnTo>
                      <a:pt x="4715" y="1035"/>
                    </a:lnTo>
                    <a:lnTo>
                      <a:pt x="4528" y="1144"/>
                    </a:lnTo>
                    <a:lnTo>
                      <a:pt x="4342" y="1259"/>
                    </a:lnTo>
                    <a:lnTo>
                      <a:pt x="4159" y="1378"/>
                    </a:lnTo>
                    <a:lnTo>
                      <a:pt x="3977" y="1502"/>
                    </a:lnTo>
                    <a:lnTo>
                      <a:pt x="3798" y="1632"/>
                    </a:lnTo>
                    <a:lnTo>
                      <a:pt x="3622" y="1766"/>
                    </a:lnTo>
                    <a:lnTo>
                      <a:pt x="3447" y="1906"/>
                    </a:lnTo>
                    <a:lnTo>
                      <a:pt x="3262" y="2061"/>
                    </a:lnTo>
                    <a:lnTo>
                      <a:pt x="3080" y="2222"/>
                    </a:lnTo>
                    <a:lnTo>
                      <a:pt x="2904" y="2387"/>
                    </a:lnTo>
                    <a:lnTo>
                      <a:pt x="2730" y="2558"/>
                    </a:lnTo>
                    <a:lnTo>
                      <a:pt x="2561" y="2733"/>
                    </a:lnTo>
                    <a:lnTo>
                      <a:pt x="2395" y="2913"/>
                    </a:lnTo>
                    <a:lnTo>
                      <a:pt x="2234" y="3098"/>
                    </a:lnTo>
                    <a:lnTo>
                      <a:pt x="2078" y="3287"/>
                    </a:lnTo>
                    <a:lnTo>
                      <a:pt x="1926" y="3480"/>
                    </a:lnTo>
                    <a:lnTo>
                      <a:pt x="1779" y="3678"/>
                    </a:lnTo>
                    <a:lnTo>
                      <a:pt x="1636" y="3880"/>
                    </a:lnTo>
                    <a:lnTo>
                      <a:pt x="1499" y="4086"/>
                    </a:lnTo>
                    <a:lnTo>
                      <a:pt x="1368" y="4295"/>
                    </a:lnTo>
                    <a:lnTo>
                      <a:pt x="1240" y="4509"/>
                    </a:lnTo>
                    <a:lnTo>
                      <a:pt x="1119" y="4727"/>
                    </a:lnTo>
                    <a:lnTo>
                      <a:pt x="1003" y="4947"/>
                    </a:lnTo>
                    <a:lnTo>
                      <a:pt x="893" y="5172"/>
                    </a:lnTo>
                    <a:lnTo>
                      <a:pt x="789" y="5400"/>
                    </a:lnTo>
                    <a:lnTo>
                      <a:pt x="690" y="5631"/>
                    </a:lnTo>
                    <a:lnTo>
                      <a:pt x="597" y="5866"/>
                    </a:lnTo>
                    <a:lnTo>
                      <a:pt x="510" y="6104"/>
                    </a:lnTo>
                    <a:lnTo>
                      <a:pt x="431" y="6344"/>
                    </a:lnTo>
                    <a:lnTo>
                      <a:pt x="357" y="6588"/>
                    </a:lnTo>
                    <a:lnTo>
                      <a:pt x="290" y="6834"/>
                    </a:lnTo>
                    <a:lnTo>
                      <a:pt x="229" y="7083"/>
                    </a:lnTo>
                    <a:lnTo>
                      <a:pt x="175" y="7335"/>
                    </a:lnTo>
                    <a:lnTo>
                      <a:pt x="129" y="7589"/>
                    </a:lnTo>
                    <a:lnTo>
                      <a:pt x="88" y="7845"/>
                    </a:lnTo>
                    <a:lnTo>
                      <a:pt x="56" y="8105"/>
                    </a:lnTo>
                    <a:lnTo>
                      <a:pt x="31" y="8366"/>
                    </a:lnTo>
                    <a:lnTo>
                      <a:pt x="13" y="8629"/>
                    </a:lnTo>
                    <a:lnTo>
                      <a:pt x="2" y="8894"/>
                    </a:lnTo>
                    <a:lnTo>
                      <a:pt x="0" y="9162"/>
                    </a:lnTo>
                    <a:lnTo>
                      <a:pt x="6" y="9426"/>
                    </a:lnTo>
                    <a:lnTo>
                      <a:pt x="19" y="9686"/>
                    </a:lnTo>
                    <a:lnTo>
                      <a:pt x="40" y="9942"/>
                    </a:lnTo>
                    <a:lnTo>
                      <a:pt x="69" y="10194"/>
                    </a:lnTo>
                    <a:lnTo>
                      <a:pt x="106" y="10442"/>
                    </a:lnTo>
                    <a:lnTo>
                      <a:pt x="150" y="10686"/>
                    </a:lnTo>
                    <a:lnTo>
                      <a:pt x="201" y="10927"/>
                    </a:lnTo>
                    <a:lnTo>
                      <a:pt x="260" y="11162"/>
                    </a:lnTo>
                    <a:lnTo>
                      <a:pt x="325" y="11394"/>
                    </a:lnTo>
                    <a:lnTo>
                      <a:pt x="398" y="11621"/>
                    </a:lnTo>
                    <a:lnTo>
                      <a:pt x="476" y="11844"/>
                    </a:lnTo>
                    <a:lnTo>
                      <a:pt x="562" y="12063"/>
                    </a:lnTo>
                    <a:lnTo>
                      <a:pt x="654" y="12277"/>
                    </a:lnTo>
                    <a:lnTo>
                      <a:pt x="752" y="12487"/>
                    </a:lnTo>
                    <a:lnTo>
                      <a:pt x="855" y="12693"/>
                    </a:lnTo>
                    <a:lnTo>
                      <a:pt x="966" y="12894"/>
                    </a:lnTo>
                    <a:lnTo>
                      <a:pt x="1082" y="13091"/>
                    </a:lnTo>
                    <a:lnTo>
                      <a:pt x="1204" y="13282"/>
                    </a:lnTo>
                    <a:lnTo>
                      <a:pt x="1331" y="13469"/>
                    </a:lnTo>
                    <a:lnTo>
                      <a:pt x="1463" y="13652"/>
                    </a:lnTo>
                    <a:lnTo>
                      <a:pt x="1601" y="13830"/>
                    </a:lnTo>
                    <a:lnTo>
                      <a:pt x="1744" y="14002"/>
                    </a:lnTo>
                    <a:lnTo>
                      <a:pt x="1892" y="14171"/>
                    </a:lnTo>
                    <a:lnTo>
                      <a:pt x="2045" y="14334"/>
                    </a:lnTo>
                    <a:lnTo>
                      <a:pt x="2202" y="14493"/>
                    </a:lnTo>
                    <a:lnTo>
                      <a:pt x="2364" y="14645"/>
                    </a:lnTo>
                    <a:lnTo>
                      <a:pt x="2530" y="14794"/>
                    </a:lnTo>
                    <a:lnTo>
                      <a:pt x="2702" y="14937"/>
                    </a:lnTo>
                    <a:lnTo>
                      <a:pt x="2876" y="15076"/>
                    </a:lnTo>
                    <a:lnTo>
                      <a:pt x="3055" y="15209"/>
                    </a:lnTo>
                    <a:lnTo>
                      <a:pt x="3237" y="15336"/>
                    </a:lnTo>
                    <a:lnTo>
                      <a:pt x="3409" y="15450"/>
                    </a:lnTo>
                    <a:lnTo>
                      <a:pt x="3585" y="15559"/>
                    </a:lnTo>
                    <a:lnTo>
                      <a:pt x="3762" y="15664"/>
                    </a:lnTo>
                    <a:lnTo>
                      <a:pt x="3942" y="15763"/>
                    </a:lnTo>
                    <a:lnTo>
                      <a:pt x="4124" y="15857"/>
                    </a:lnTo>
                    <a:lnTo>
                      <a:pt x="4309" y="15947"/>
                    </a:lnTo>
                    <a:lnTo>
                      <a:pt x="4495" y="16032"/>
                    </a:lnTo>
                    <a:lnTo>
                      <a:pt x="4683" y="16111"/>
                    </a:lnTo>
                    <a:lnTo>
                      <a:pt x="4872" y="16186"/>
                    </a:lnTo>
                    <a:lnTo>
                      <a:pt x="5063" y="16256"/>
                    </a:lnTo>
                    <a:lnTo>
                      <a:pt x="5257" y="16322"/>
                    </a:lnTo>
                    <a:lnTo>
                      <a:pt x="5451" y="16382"/>
                    </a:lnTo>
                    <a:lnTo>
                      <a:pt x="5648" y="16438"/>
                    </a:lnTo>
                    <a:lnTo>
                      <a:pt x="5844" y="16489"/>
                    </a:lnTo>
                    <a:lnTo>
                      <a:pt x="6043" y="16535"/>
                    </a:lnTo>
                    <a:lnTo>
                      <a:pt x="6242" y="16575"/>
                    </a:lnTo>
                    <a:lnTo>
                      <a:pt x="6442" y="16612"/>
                    </a:lnTo>
                    <a:lnTo>
                      <a:pt x="6643" y="16643"/>
                    </a:lnTo>
                    <a:lnTo>
                      <a:pt x="6845" y="16669"/>
                    </a:lnTo>
                    <a:lnTo>
                      <a:pt x="7048" y="16691"/>
                    </a:lnTo>
                    <a:lnTo>
                      <a:pt x="7249" y="16707"/>
                    </a:lnTo>
                    <a:lnTo>
                      <a:pt x="7453" y="16720"/>
                    </a:lnTo>
                    <a:lnTo>
                      <a:pt x="7656" y="16726"/>
                    </a:lnTo>
                    <a:lnTo>
                      <a:pt x="7860" y="16728"/>
                    </a:lnTo>
                    <a:lnTo>
                      <a:pt x="8063" y="16725"/>
                    </a:lnTo>
                    <a:lnTo>
                      <a:pt x="8267" y="16716"/>
                    </a:lnTo>
                    <a:lnTo>
                      <a:pt x="8469" y="16704"/>
                    </a:lnTo>
                    <a:lnTo>
                      <a:pt x="8672" y="16686"/>
                    </a:lnTo>
                    <a:lnTo>
                      <a:pt x="8875" y="16663"/>
                    </a:lnTo>
                    <a:lnTo>
                      <a:pt x="9077" y="16636"/>
                    </a:lnTo>
                    <a:lnTo>
                      <a:pt x="9278" y="16604"/>
                    </a:lnTo>
                    <a:lnTo>
                      <a:pt x="9478" y="16566"/>
                    </a:lnTo>
                    <a:lnTo>
                      <a:pt x="9596" y="16542"/>
                    </a:lnTo>
                    <a:lnTo>
                      <a:pt x="9715" y="16516"/>
                    </a:lnTo>
                    <a:lnTo>
                      <a:pt x="9832" y="16489"/>
                    </a:lnTo>
                    <a:lnTo>
                      <a:pt x="9949" y="16459"/>
                    </a:lnTo>
                    <a:lnTo>
                      <a:pt x="10065" y="16429"/>
                    </a:lnTo>
                    <a:lnTo>
                      <a:pt x="10180" y="16398"/>
                    </a:lnTo>
                    <a:lnTo>
                      <a:pt x="10295" y="16364"/>
                    </a:lnTo>
                    <a:lnTo>
                      <a:pt x="10410" y="16331"/>
                    </a:lnTo>
                    <a:lnTo>
                      <a:pt x="10523" y="16294"/>
                    </a:lnTo>
                    <a:lnTo>
                      <a:pt x="10637" y="16258"/>
                    </a:lnTo>
                    <a:lnTo>
                      <a:pt x="10748" y="16219"/>
                    </a:lnTo>
                    <a:lnTo>
                      <a:pt x="10860" y="16180"/>
                    </a:lnTo>
                    <a:lnTo>
                      <a:pt x="10972" y="16139"/>
                    </a:lnTo>
                    <a:lnTo>
                      <a:pt x="11082" y="16098"/>
                    </a:lnTo>
                    <a:lnTo>
                      <a:pt x="11192" y="16055"/>
                    </a:lnTo>
                    <a:lnTo>
                      <a:pt x="11302" y="16010"/>
                    </a:lnTo>
                    <a:lnTo>
                      <a:pt x="11410" y="15965"/>
                    </a:lnTo>
                    <a:lnTo>
                      <a:pt x="11518" y="15918"/>
                    </a:lnTo>
                    <a:lnTo>
                      <a:pt x="11626" y="15871"/>
                    </a:lnTo>
                    <a:lnTo>
                      <a:pt x="11732" y="15822"/>
                    </a:lnTo>
                    <a:lnTo>
                      <a:pt x="11838" y="15772"/>
                    </a:lnTo>
                    <a:lnTo>
                      <a:pt x="11943" y="15721"/>
                    </a:lnTo>
                    <a:lnTo>
                      <a:pt x="12048" y="15670"/>
                    </a:lnTo>
                    <a:lnTo>
                      <a:pt x="12151" y="15618"/>
                    </a:lnTo>
                    <a:lnTo>
                      <a:pt x="12255" y="15563"/>
                    </a:lnTo>
                    <a:lnTo>
                      <a:pt x="12357" y="15509"/>
                    </a:lnTo>
                    <a:lnTo>
                      <a:pt x="12459" y="15454"/>
                    </a:lnTo>
                    <a:lnTo>
                      <a:pt x="12559" y="15398"/>
                    </a:lnTo>
                    <a:lnTo>
                      <a:pt x="12660" y="15341"/>
                    </a:lnTo>
                    <a:lnTo>
                      <a:pt x="12759" y="15283"/>
                    </a:lnTo>
                    <a:lnTo>
                      <a:pt x="12858" y="15224"/>
                    </a:lnTo>
                    <a:lnTo>
                      <a:pt x="12955" y="15165"/>
                    </a:lnTo>
                    <a:lnTo>
                      <a:pt x="12928" y="15098"/>
                    </a:lnTo>
                    <a:lnTo>
                      <a:pt x="12901" y="15031"/>
                    </a:lnTo>
                    <a:lnTo>
                      <a:pt x="12873" y="14964"/>
                    </a:lnTo>
                    <a:lnTo>
                      <a:pt x="12846" y="14897"/>
                    </a:lnTo>
                    <a:lnTo>
                      <a:pt x="12818" y="14830"/>
                    </a:lnTo>
                    <a:lnTo>
                      <a:pt x="12791" y="14762"/>
                    </a:lnTo>
                    <a:lnTo>
                      <a:pt x="12764" y="14696"/>
                    </a:lnTo>
                    <a:lnTo>
                      <a:pt x="12736" y="14628"/>
                    </a:lnTo>
                    <a:lnTo>
                      <a:pt x="12709" y="14561"/>
                    </a:lnTo>
                    <a:lnTo>
                      <a:pt x="12682" y="14493"/>
                    </a:lnTo>
                    <a:lnTo>
                      <a:pt x="12654" y="14425"/>
                    </a:lnTo>
                    <a:lnTo>
                      <a:pt x="12626" y="14358"/>
                    </a:lnTo>
                    <a:lnTo>
                      <a:pt x="12599" y="14290"/>
                    </a:lnTo>
                    <a:lnTo>
                      <a:pt x="12572" y="14222"/>
                    </a:lnTo>
                    <a:lnTo>
                      <a:pt x="12545" y="14153"/>
                    </a:lnTo>
                    <a:lnTo>
                      <a:pt x="12517" y="14085"/>
                    </a:lnTo>
                    <a:lnTo>
                      <a:pt x="12369" y="14160"/>
                    </a:lnTo>
                    <a:lnTo>
                      <a:pt x="12213" y="14237"/>
                    </a:lnTo>
                    <a:lnTo>
                      <a:pt x="12133" y="14275"/>
                    </a:lnTo>
                    <a:lnTo>
                      <a:pt x="12051" y="14314"/>
                    </a:lnTo>
                    <a:lnTo>
                      <a:pt x="11967" y="14353"/>
                    </a:lnTo>
                    <a:lnTo>
                      <a:pt x="11882" y="14391"/>
                    </a:lnTo>
                    <a:lnTo>
                      <a:pt x="11795" y="14430"/>
                    </a:lnTo>
                    <a:lnTo>
                      <a:pt x="11707" y="14469"/>
                    </a:lnTo>
                    <a:lnTo>
                      <a:pt x="11617" y="14507"/>
                    </a:lnTo>
                    <a:lnTo>
                      <a:pt x="11526" y="14545"/>
                    </a:lnTo>
                    <a:lnTo>
                      <a:pt x="11433" y="14583"/>
                    </a:lnTo>
                    <a:lnTo>
                      <a:pt x="11339" y="14620"/>
                    </a:lnTo>
                    <a:lnTo>
                      <a:pt x="11244" y="14657"/>
                    </a:lnTo>
                    <a:lnTo>
                      <a:pt x="11147" y="14693"/>
                    </a:lnTo>
                    <a:lnTo>
                      <a:pt x="11049" y="14729"/>
                    </a:lnTo>
                    <a:lnTo>
                      <a:pt x="10949" y="14765"/>
                    </a:lnTo>
                    <a:lnTo>
                      <a:pt x="10848" y="14799"/>
                    </a:lnTo>
                    <a:lnTo>
                      <a:pt x="10746" y="14833"/>
                    </a:lnTo>
                    <a:lnTo>
                      <a:pt x="10643" y="14865"/>
                    </a:lnTo>
                    <a:lnTo>
                      <a:pt x="10538" y="14896"/>
                    </a:lnTo>
                    <a:lnTo>
                      <a:pt x="10433" y="14928"/>
                    </a:lnTo>
                    <a:lnTo>
                      <a:pt x="10326" y="14957"/>
                    </a:lnTo>
                    <a:lnTo>
                      <a:pt x="10218" y="14985"/>
                    </a:lnTo>
                    <a:lnTo>
                      <a:pt x="10110" y="15012"/>
                    </a:lnTo>
                    <a:lnTo>
                      <a:pt x="10000" y="15038"/>
                    </a:lnTo>
                    <a:lnTo>
                      <a:pt x="9889" y="15063"/>
                    </a:lnTo>
                    <a:lnTo>
                      <a:pt x="9777" y="15086"/>
                    </a:lnTo>
                    <a:lnTo>
                      <a:pt x="9664" y="15107"/>
                    </a:lnTo>
                    <a:lnTo>
                      <a:pt x="9550" y="15127"/>
                    </a:lnTo>
                    <a:lnTo>
                      <a:pt x="9436" y="15146"/>
                    </a:lnTo>
                    <a:lnTo>
                      <a:pt x="9277" y="15168"/>
                    </a:lnTo>
                    <a:lnTo>
                      <a:pt x="9118" y="15187"/>
                    </a:lnTo>
                    <a:lnTo>
                      <a:pt x="8958" y="15202"/>
                    </a:lnTo>
                    <a:lnTo>
                      <a:pt x="8799" y="15212"/>
                    </a:lnTo>
                    <a:lnTo>
                      <a:pt x="8639" y="15219"/>
                    </a:lnTo>
                    <a:lnTo>
                      <a:pt x="8480" y="15222"/>
                    </a:lnTo>
                    <a:lnTo>
                      <a:pt x="8321" y="15221"/>
                    </a:lnTo>
                    <a:lnTo>
                      <a:pt x="8162" y="15217"/>
                    </a:lnTo>
                    <a:lnTo>
                      <a:pt x="8004" y="15209"/>
                    </a:lnTo>
                    <a:lnTo>
                      <a:pt x="7846" y="15196"/>
                    </a:lnTo>
                    <a:lnTo>
                      <a:pt x="7690" y="15181"/>
                    </a:lnTo>
                    <a:lnTo>
                      <a:pt x="7533" y="15161"/>
                    </a:lnTo>
                    <a:lnTo>
                      <a:pt x="7377" y="15137"/>
                    </a:lnTo>
                    <a:lnTo>
                      <a:pt x="7221" y="15110"/>
                    </a:lnTo>
                    <a:lnTo>
                      <a:pt x="7067" y="15078"/>
                    </a:lnTo>
                    <a:lnTo>
                      <a:pt x="6914" y="15044"/>
                    </a:lnTo>
                    <a:lnTo>
                      <a:pt x="6761" y="15005"/>
                    </a:lnTo>
                    <a:lnTo>
                      <a:pt x="6610" y="14962"/>
                    </a:lnTo>
                    <a:lnTo>
                      <a:pt x="6460" y="14916"/>
                    </a:lnTo>
                    <a:lnTo>
                      <a:pt x="6311" y="14867"/>
                    </a:lnTo>
                    <a:lnTo>
                      <a:pt x="6162" y="14814"/>
                    </a:lnTo>
                    <a:lnTo>
                      <a:pt x="6016" y="14756"/>
                    </a:lnTo>
                    <a:lnTo>
                      <a:pt x="5870" y="14696"/>
                    </a:lnTo>
                    <a:lnTo>
                      <a:pt x="5727" y="14632"/>
                    </a:lnTo>
                    <a:lnTo>
                      <a:pt x="5585" y="14564"/>
                    </a:lnTo>
                    <a:lnTo>
                      <a:pt x="5444" y="14492"/>
                    </a:lnTo>
                    <a:lnTo>
                      <a:pt x="5305" y="14416"/>
                    </a:lnTo>
                    <a:lnTo>
                      <a:pt x="5168" y="14338"/>
                    </a:lnTo>
                    <a:lnTo>
                      <a:pt x="5033" y="14255"/>
                    </a:lnTo>
                    <a:lnTo>
                      <a:pt x="4899" y="14170"/>
                    </a:lnTo>
                    <a:lnTo>
                      <a:pt x="4768" y="14081"/>
                    </a:lnTo>
                    <a:lnTo>
                      <a:pt x="4638" y="13988"/>
                    </a:lnTo>
                    <a:lnTo>
                      <a:pt x="4503" y="13885"/>
                    </a:lnTo>
                    <a:lnTo>
                      <a:pt x="4371" y="13780"/>
                    </a:lnTo>
                    <a:lnTo>
                      <a:pt x="4243" y="13671"/>
                    </a:lnTo>
                    <a:lnTo>
                      <a:pt x="4116" y="13558"/>
                    </a:lnTo>
                    <a:lnTo>
                      <a:pt x="3993" y="13441"/>
                    </a:lnTo>
                    <a:lnTo>
                      <a:pt x="3873" y="13322"/>
                    </a:lnTo>
                    <a:lnTo>
                      <a:pt x="3756" y="13198"/>
                    </a:lnTo>
                    <a:lnTo>
                      <a:pt x="3642" y="13071"/>
                    </a:lnTo>
                    <a:lnTo>
                      <a:pt x="3532" y="12940"/>
                    </a:lnTo>
                    <a:lnTo>
                      <a:pt x="3424" y="12807"/>
                    </a:lnTo>
                    <a:lnTo>
                      <a:pt x="3321" y="12669"/>
                    </a:lnTo>
                    <a:lnTo>
                      <a:pt x="3221" y="12529"/>
                    </a:lnTo>
                    <a:lnTo>
                      <a:pt x="3125" y="12386"/>
                    </a:lnTo>
                    <a:lnTo>
                      <a:pt x="3032" y="12239"/>
                    </a:lnTo>
                    <a:lnTo>
                      <a:pt x="2943" y="12089"/>
                    </a:lnTo>
                    <a:lnTo>
                      <a:pt x="2860" y="11936"/>
                    </a:lnTo>
                    <a:lnTo>
                      <a:pt x="2778" y="11780"/>
                    </a:lnTo>
                    <a:lnTo>
                      <a:pt x="2702" y="11621"/>
                    </a:lnTo>
                    <a:lnTo>
                      <a:pt x="2630" y="11459"/>
                    </a:lnTo>
                    <a:lnTo>
                      <a:pt x="2562" y="11292"/>
                    </a:lnTo>
                    <a:lnTo>
                      <a:pt x="2499" y="11125"/>
                    </a:lnTo>
                    <a:lnTo>
                      <a:pt x="2439" y="10954"/>
                    </a:lnTo>
                    <a:lnTo>
                      <a:pt x="2385" y="10779"/>
                    </a:lnTo>
                    <a:lnTo>
                      <a:pt x="2335" y="10602"/>
                    </a:lnTo>
                    <a:lnTo>
                      <a:pt x="2290" y="10423"/>
                    </a:lnTo>
                    <a:lnTo>
                      <a:pt x="2250" y="10241"/>
                    </a:lnTo>
                    <a:lnTo>
                      <a:pt x="2215" y="10056"/>
                    </a:lnTo>
                    <a:lnTo>
                      <a:pt x="2185" y="9867"/>
                    </a:lnTo>
                    <a:lnTo>
                      <a:pt x="2160" y="9677"/>
                    </a:lnTo>
                    <a:lnTo>
                      <a:pt x="2140" y="9484"/>
                    </a:lnTo>
                    <a:lnTo>
                      <a:pt x="2126" y="9288"/>
                    </a:lnTo>
                    <a:lnTo>
                      <a:pt x="2116" y="9091"/>
                    </a:lnTo>
                    <a:lnTo>
                      <a:pt x="2113" y="8878"/>
                    </a:lnTo>
                    <a:lnTo>
                      <a:pt x="2115" y="8667"/>
                    </a:lnTo>
                    <a:lnTo>
                      <a:pt x="2125" y="8458"/>
                    </a:lnTo>
                    <a:lnTo>
                      <a:pt x="2139" y="8249"/>
                    </a:lnTo>
                    <a:lnTo>
                      <a:pt x="2161" y="8042"/>
                    </a:lnTo>
                    <a:lnTo>
                      <a:pt x="2188" y="7835"/>
                    </a:lnTo>
                    <a:lnTo>
                      <a:pt x="2221" y="7631"/>
                    </a:lnTo>
                    <a:lnTo>
                      <a:pt x="2261" y="7428"/>
                    </a:lnTo>
                    <a:lnTo>
                      <a:pt x="2304" y="7226"/>
                    </a:lnTo>
                    <a:lnTo>
                      <a:pt x="2355" y="7027"/>
                    </a:lnTo>
                    <a:lnTo>
                      <a:pt x="2410" y="6829"/>
                    </a:lnTo>
                    <a:lnTo>
                      <a:pt x="2471" y="6634"/>
                    </a:lnTo>
                    <a:lnTo>
                      <a:pt x="2537" y="6440"/>
                    </a:lnTo>
                    <a:lnTo>
                      <a:pt x="2608" y="6249"/>
                    </a:lnTo>
                    <a:lnTo>
                      <a:pt x="2683" y="6060"/>
                    </a:lnTo>
                    <a:lnTo>
                      <a:pt x="2764" y="5873"/>
                    </a:lnTo>
                    <a:lnTo>
                      <a:pt x="2850" y="5689"/>
                    </a:lnTo>
                    <a:lnTo>
                      <a:pt x="2940" y="5507"/>
                    </a:lnTo>
                    <a:lnTo>
                      <a:pt x="3035" y="5327"/>
                    </a:lnTo>
                    <a:lnTo>
                      <a:pt x="3135" y="5150"/>
                    </a:lnTo>
                    <a:lnTo>
                      <a:pt x="3238" y="4977"/>
                    </a:lnTo>
                    <a:lnTo>
                      <a:pt x="3346" y="4806"/>
                    </a:lnTo>
                    <a:lnTo>
                      <a:pt x="3458" y="4639"/>
                    </a:lnTo>
                    <a:lnTo>
                      <a:pt x="3574" y="4474"/>
                    </a:lnTo>
                    <a:lnTo>
                      <a:pt x="3694" y="4313"/>
                    </a:lnTo>
                    <a:lnTo>
                      <a:pt x="3818" y="4155"/>
                    </a:lnTo>
                    <a:lnTo>
                      <a:pt x="3946" y="4000"/>
                    </a:lnTo>
                    <a:lnTo>
                      <a:pt x="4076" y="3848"/>
                    </a:lnTo>
                    <a:lnTo>
                      <a:pt x="4211" y="3701"/>
                    </a:lnTo>
                    <a:lnTo>
                      <a:pt x="4349" y="3558"/>
                    </a:lnTo>
                    <a:lnTo>
                      <a:pt x="4490" y="3418"/>
                    </a:lnTo>
                    <a:lnTo>
                      <a:pt x="4635" y="3282"/>
                    </a:lnTo>
                    <a:lnTo>
                      <a:pt x="4773" y="3157"/>
                    </a:lnTo>
                    <a:lnTo>
                      <a:pt x="4914" y="3038"/>
                    </a:lnTo>
                    <a:lnTo>
                      <a:pt x="5056" y="2921"/>
                    </a:lnTo>
                    <a:lnTo>
                      <a:pt x="5201" y="2809"/>
                    </a:lnTo>
                    <a:lnTo>
                      <a:pt x="5349" y="2702"/>
                    </a:lnTo>
                    <a:lnTo>
                      <a:pt x="5497" y="2597"/>
                    </a:lnTo>
                    <a:lnTo>
                      <a:pt x="5648" y="2498"/>
                    </a:lnTo>
                    <a:lnTo>
                      <a:pt x="5800" y="2402"/>
                    </a:lnTo>
                    <a:lnTo>
                      <a:pt x="5955" y="2311"/>
                    </a:lnTo>
                    <a:lnTo>
                      <a:pt x="6111" y="2224"/>
                    </a:lnTo>
                    <a:lnTo>
                      <a:pt x="6268" y="2141"/>
                    </a:lnTo>
                    <a:lnTo>
                      <a:pt x="6427" y="2063"/>
                    </a:lnTo>
                    <a:lnTo>
                      <a:pt x="6587" y="1989"/>
                    </a:lnTo>
                    <a:lnTo>
                      <a:pt x="6749" y="1920"/>
                    </a:lnTo>
                    <a:lnTo>
                      <a:pt x="6911" y="1855"/>
                    </a:lnTo>
                    <a:lnTo>
                      <a:pt x="7075" y="1795"/>
                    </a:lnTo>
                    <a:lnTo>
                      <a:pt x="7239" y="1740"/>
                    </a:lnTo>
                    <a:lnTo>
                      <a:pt x="7405" y="1690"/>
                    </a:lnTo>
                    <a:lnTo>
                      <a:pt x="7571" y="1645"/>
                    </a:lnTo>
                    <a:lnTo>
                      <a:pt x="7739" y="1604"/>
                    </a:lnTo>
                    <a:lnTo>
                      <a:pt x="7907" y="1567"/>
                    </a:lnTo>
                    <a:lnTo>
                      <a:pt x="8075" y="1537"/>
                    </a:lnTo>
                    <a:lnTo>
                      <a:pt x="8244" y="1511"/>
                    </a:lnTo>
                    <a:lnTo>
                      <a:pt x="8413" y="1491"/>
                    </a:lnTo>
                    <a:lnTo>
                      <a:pt x="8582" y="1475"/>
                    </a:lnTo>
                    <a:lnTo>
                      <a:pt x="8753" y="1465"/>
                    </a:lnTo>
                    <a:lnTo>
                      <a:pt x="8923" y="1461"/>
                    </a:lnTo>
                    <a:lnTo>
                      <a:pt x="9093" y="1461"/>
                    </a:lnTo>
                    <a:lnTo>
                      <a:pt x="9263" y="1466"/>
                    </a:lnTo>
                    <a:lnTo>
                      <a:pt x="9433" y="1477"/>
                    </a:lnTo>
                    <a:lnTo>
                      <a:pt x="9603" y="1494"/>
                    </a:lnTo>
                    <a:lnTo>
                      <a:pt x="9772" y="1516"/>
                    </a:lnTo>
                    <a:lnTo>
                      <a:pt x="9899" y="1537"/>
                    </a:lnTo>
                    <a:lnTo>
                      <a:pt x="10025" y="1559"/>
                    </a:lnTo>
                    <a:lnTo>
                      <a:pt x="10152" y="1585"/>
                    </a:lnTo>
                    <a:lnTo>
                      <a:pt x="10277" y="1613"/>
                    </a:lnTo>
                    <a:lnTo>
                      <a:pt x="10403" y="1644"/>
                    </a:lnTo>
                    <a:lnTo>
                      <a:pt x="10529" y="1677"/>
                    </a:lnTo>
                    <a:lnTo>
                      <a:pt x="10654" y="1714"/>
                    </a:lnTo>
                    <a:lnTo>
                      <a:pt x="10779" y="1752"/>
                    </a:lnTo>
                    <a:lnTo>
                      <a:pt x="10904" y="1793"/>
                    </a:lnTo>
                    <a:lnTo>
                      <a:pt x="11028" y="1837"/>
                    </a:lnTo>
                    <a:lnTo>
                      <a:pt x="11151" y="1883"/>
                    </a:lnTo>
                    <a:lnTo>
                      <a:pt x="11274" y="1931"/>
                    </a:lnTo>
                    <a:lnTo>
                      <a:pt x="11397" y="1982"/>
                    </a:lnTo>
                    <a:lnTo>
                      <a:pt x="11518" y="2036"/>
                    </a:lnTo>
                    <a:lnTo>
                      <a:pt x="11638" y="2091"/>
                    </a:lnTo>
                    <a:lnTo>
                      <a:pt x="11757" y="2149"/>
                    </a:lnTo>
                    <a:lnTo>
                      <a:pt x="11875" y="2209"/>
                    </a:lnTo>
                    <a:lnTo>
                      <a:pt x="11994" y="2272"/>
                    </a:lnTo>
                    <a:lnTo>
                      <a:pt x="12110" y="2336"/>
                    </a:lnTo>
                    <a:lnTo>
                      <a:pt x="12225" y="2403"/>
                    </a:lnTo>
                    <a:lnTo>
                      <a:pt x="12338" y="2472"/>
                    </a:lnTo>
                    <a:lnTo>
                      <a:pt x="12450" y="2542"/>
                    </a:lnTo>
                    <a:lnTo>
                      <a:pt x="12561" y="2615"/>
                    </a:lnTo>
                    <a:lnTo>
                      <a:pt x="12670" y="2690"/>
                    </a:lnTo>
                    <a:lnTo>
                      <a:pt x="12778" y="2766"/>
                    </a:lnTo>
                    <a:lnTo>
                      <a:pt x="12883" y="2846"/>
                    </a:lnTo>
                    <a:lnTo>
                      <a:pt x="12988" y="2926"/>
                    </a:lnTo>
                    <a:lnTo>
                      <a:pt x="13090" y="3009"/>
                    </a:lnTo>
                    <a:lnTo>
                      <a:pt x="13191" y="3094"/>
                    </a:lnTo>
                    <a:lnTo>
                      <a:pt x="13289" y="3179"/>
                    </a:lnTo>
                    <a:lnTo>
                      <a:pt x="13386" y="3267"/>
                    </a:lnTo>
                    <a:lnTo>
                      <a:pt x="13480" y="3357"/>
                    </a:lnTo>
                    <a:lnTo>
                      <a:pt x="13568" y="3444"/>
                    </a:lnTo>
                    <a:lnTo>
                      <a:pt x="13654" y="3533"/>
                    </a:lnTo>
                    <a:lnTo>
                      <a:pt x="13738" y="3624"/>
                    </a:lnTo>
                    <a:lnTo>
                      <a:pt x="13820" y="3715"/>
                    </a:lnTo>
                    <a:lnTo>
                      <a:pt x="13899" y="3809"/>
                    </a:lnTo>
                    <a:lnTo>
                      <a:pt x="13978" y="3904"/>
                    </a:lnTo>
                    <a:lnTo>
                      <a:pt x="14053" y="4001"/>
                    </a:lnTo>
                    <a:lnTo>
                      <a:pt x="14127" y="4099"/>
                    </a:lnTo>
                    <a:lnTo>
                      <a:pt x="14198" y="4200"/>
                    </a:lnTo>
                    <a:lnTo>
                      <a:pt x="14266" y="4301"/>
                    </a:lnTo>
                    <a:lnTo>
                      <a:pt x="14333" y="4404"/>
                    </a:lnTo>
                    <a:lnTo>
                      <a:pt x="14397" y="4509"/>
                    </a:lnTo>
                    <a:lnTo>
                      <a:pt x="14459" y="4615"/>
                    </a:lnTo>
                    <a:lnTo>
                      <a:pt x="14517" y="4723"/>
                    </a:lnTo>
                    <a:lnTo>
                      <a:pt x="14574" y="4832"/>
                    </a:lnTo>
                    <a:lnTo>
                      <a:pt x="14627" y="4942"/>
                    </a:lnTo>
                    <a:lnTo>
                      <a:pt x="14678" y="5055"/>
                    </a:lnTo>
                    <a:lnTo>
                      <a:pt x="14725" y="5168"/>
                    </a:lnTo>
                    <a:lnTo>
                      <a:pt x="14770" y="5283"/>
                    </a:lnTo>
                    <a:lnTo>
                      <a:pt x="14813" y="5399"/>
                    </a:lnTo>
                    <a:lnTo>
                      <a:pt x="14852" y="5517"/>
                    </a:lnTo>
                    <a:lnTo>
                      <a:pt x="14887" y="5636"/>
                    </a:lnTo>
                    <a:lnTo>
                      <a:pt x="14921" y="5757"/>
                    </a:lnTo>
                    <a:lnTo>
                      <a:pt x="14950" y="5878"/>
                    </a:lnTo>
                    <a:lnTo>
                      <a:pt x="14976" y="6001"/>
                    </a:lnTo>
                    <a:lnTo>
                      <a:pt x="14999" y="6126"/>
                    </a:lnTo>
                    <a:lnTo>
                      <a:pt x="15019" y="6251"/>
                    </a:lnTo>
                    <a:lnTo>
                      <a:pt x="15036" y="6378"/>
                    </a:lnTo>
                    <a:lnTo>
                      <a:pt x="15048" y="6506"/>
                    </a:lnTo>
                    <a:lnTo>
                      <a:pt x="15057" y="6635"/>
                    </a:lnTo>
                    <a:lnTo>
                      <a:pt x="15063" y="6765"/>
                    </a:lnTo>
                    <a:lnTo>
                      <a:pt x="15065" y="6897"/>
                    </a:lnTo>
                    <a:lnTo>
                      <a:pt x="15064" y="6980"/>
                    </a:lnTo>
                    <a:lnTo>
                      <a:pt x="15063" y="7062"/>
                    </a:lnTo>
                    <a:lnTo>
                      <a:pt x="15060" y="7147"/>
                    </a:lnTo>
                    <a:lnTo>
                      <a:pt x="15057" y="7232"/>
                    </a:lnTo>
                    <a:lnTo>
                      <a:pt x="15052" y="7317"/>
                    </a:lnTo>
                    <a:lnTo>
                      <a:pt x="15046" y="7404"/>
                    </a:lnTo>
                    <a:lnTo>
                      <a:pt x="15040" y="7492"/>
                    </a:lnTo>
                    <a:lnTo>
                      <a:pt x="15033" y="7580"/>
                    </a:lnTo>
                    <a:lnTo>
                      <a:pt x="15023" y="7669"/>
                    </a:lnTo>
                    <a:lnTo>
                      <a:pt x="15014" y="7758"/>
                    </a:lnTo>
                    <a:lnTo>
                      <a:pt x="15003" y="7846"/>
                    </a:lnTo>
                    <a:lnTo>
                      <a:pt x="14992" y="7936"/>
                    </a:lnTo>
                    <a:lnTo>
                      <a:pt x="14979" y="8026"/>
                    </a:lnTo>
                    <a:lnTo>
                      <a:pt x="14965" y="8116"/>
                    </a:lnTo>
                    <a:lnTo>
                      <a:pt x="14950" y="8207"/>
                    </a:lnTo>
                    <a:lnTo>
                      <a:pt x="14934" y="8297"/>
                    </a:lnTo>
                    <a:lnTo>
                      <a:pt x="14918" y="8387"/>
                    </a:lnTo>
                    <a:lnTo>
                      <a:pt x="14900" y="8477"/>
                    </a:lnTo>
                    <a:lnTo>
                      <a:pt x="14881" y="8567"/>
                    </a:lnTo>
                    <a:lnTo>
                      <a:pt x="14861" y="8657"/>
                    </a:lnTo>
                    <a:lnTo>
                      <a:pt x="14840" y="8746"/>
                    </a:lnTo>
                    <a:lnTo>
                      <a:pt x="14818" y="8834"/>
                    </a:lnTo>
                    <a:lnTo>
                      <a:pt x="14795" y="8923"/>
                    </a:lnTo>
                    <a:lnTo>
                      <a:pt x="14770" y="9011"/>
                    </a:lnTo>
                    <a:lnTo>
                      <a:pt x="14745" y="9098"/>
                    </a:lnTo>
                    <a:lnTo>
                      <a:pt x="14719" y="9185"/>
                    </a:lnTo>
                    <a:lnTo>
                      <a:pt x="14692" y="9270"/>
                    </a:lnTo>
                    <a:lnTo>
                      <a:pt x="14664" y="9355"/>
                    </a:lnTo>
                    <a:lnTo>
                      <a:pt x="14634" y="9440"/>
                    </a:lnTo>
                    <a:lnTo>
                      <a:pt x="14604" y="9522"/>
                    </a:lnTo>
                    <a:lnTo>
                      <a:pt x="14573" y="9605"/>
                    </a:lnTo>
                    <a:lnTo>
                      <a:pt x="14540" y="9686"/>
                    </a:lnTo>
                    <a:lnTo>
                      <a:pt x="14506" y="9767"/>
                    </a:lnTo>
                    <a:lnTo>
                      <a:pt x="14470" y="9847"/>
                    </a:lnTo>
                    <a:lnTo>
                      <a:pt x="14434" y="9925"/>
                    </a:lnTo>
                    <a:lnTo>
                      <a:pt x="14395" y="10002"/>
                    </a:lnTo>
                    <a:lnTo>
                      <a:pt x="14356" y="10079"/>
                    </a:lnTo>
                    <a:lnTo>
                      <a:pt x="14317" y="10153"/>
                    </a:lnTo>
                    <a:lnTo>
                      <a:pt x="14275" y="10226"/>
                    </a:lnTo>
                    <a:lnTo>
                      <a:pt x="14233" y="10297"/>
                    </a:lnTo>
                    <a:lnTo>
                      <a:pt x="14189" y="10366"/>
                    </a:lnTo>
                    <a:lnTo>
                      <a:pt x="14144" y="10433"/>
                    </a:lnTo>
                    <a:lnTo>
                      <a:pt x="14098" y="10499"/>
                    </a:lnTo>
                    <a:lnTo>
                      <a:pt x="14051" y="10563"/>
                    </a:lnTo>
                    <a:lnTo>
                      <a:pt x="14002" y="10623"/>
                    </a:lnTo>
                    <a:lnTo>
                      <a:pt x="13953" y="10683"/>
                    </a:lnTo>
                    <a:lnTo>
                      <a:pt x="13902" y="10739"/>
                    </a:lnTo>
                    <a:lnTo>
                      <a:pt x="13849" y="10795"/>
                    </a:lnTo>
                    <a:lnTo>
                      <a:pt x="13796" y="10847"/>
                    </a:lnTo>
                    <a:lnTo>
                      <a:pt x="13742" y="10896"/>
                    </a:lnTo>
                    <a:lnTo>
                      <a:pt x="13686" y="10943"/>
                    </a:lnTo>
                    <a:lnTo>
                      <a:pt x="13629" y="10988"/>
                    </a:lnTo>
                    <a:lnTo>
                      <a:pt x="13570" y="11030"/>
                    </a:lnTo>
                    <a:lnTo>
                      <a:pt x="13511" y="11070"/>
                    </a:lnTo>
                    <a:lnTo>
                      <a:pt x="13450" y="11105"/>
                    </a:lnTo>
                    <a:lnTo>
                      <a:pt x="13388" y="11139"/>
                    </a:lnTo>
                    <a:lnTo>
                      <a:pt x="13325" y="11169"/>
                    </a:lnTo>
                    <a:lnTo>
                      <a:pt x="13261" y="11196"/>
                    </a:lnTo>
                    <a:lnTo>
                      <a:pt x="13195" y="11220"/>
                    </a:lnTo>
                    <a:lnTo>
                      <a:pt x="13128" y="11241"/>
                    </a:lnTo>
                    <a:lnTo>
                      <a:pt x="13059" y="11259"/>
                    </a:lnTo>
                    <a:lnTo>
                      <a:pt x="12990" y="11273"/>
                    </a:lnTo>
                    <a:lnTo>
                      <a:pt x="12919" y="11284"/>
                    </a:lnTo>
                    <a:lnTo>
                      <a:pt x="12847" y="11290"/>
                    </a:lnTo>
                    <a:lnTo>
                      <a:pt x="12777" y="11295"/>
                    </a:lnTo>
                    <a:lnTo>
                      <a:pt x="12709" y="11297"/>
                    </a:lnTo>
                    <a:lnTo>
                      <a:pt x="12644" y="11298"/>
                    </a:lnTo>
                    <a:lnTo>
                      <a:pt x="12581" y="11296"/>
                    </a:lnTo>
                    <a:lnTo>
                      <a:pt x="12522" y="11291"/>
                    </a:lnTo>
                    <a:lnTo>
                      <a:pt x="12464" y="11286"/>
                    </a:lnTo>
                    <a:lnTo>
                      <a:pt x="12409" y="11278"/>
                    </a:lnTo>
                    <a:lnTo>
                      <a:pt x="12356" y="11268"/>
                    </a:lnTo>
                    <a:lnTo>
                      <a:pt x="12307" y="11257"/>
                    </a:lnTo>
                    <a:lnTo>
                      <a:pt x="12260" y="11243"/>
                    </a:lnTo>
                    <a:lnTo>
                      <a:pt x="12215" y="11228"/>
                    </a:lnTo>
                    <a:lnTo>
                      <a:pt x="12173" y="11210"/>
                    </a:lnTo>
                    <a:lnTo>
                      <a:pt x="12135" y="11191"/>
                    </a:lnTo>
                    <a:lnTo>
                      <a:pt x="12098" y="11169"/>
                    </a:lnTo>
                    <a:lnTo>
                      <a:pt x="12064" y="11146"/>
                    </a:lnTo>
                    <a:lnTo>
                      <a:pt x="12033" y="11121"/>
                    </a:lnTo>
                    <a:lnTo>
                      <a:pt x="12004" y="11094"/>
                    </a:lnTo>
                    <a:lnTo>
                      <a:pt x="11979" y="11065"/>
                    </a:lnTo>
                    <a:lnTo>
                      <a:pt x="11956" y="11033"/>
                    </a:lnTo>
                    <a:lnTo>
                      <a:pt x="11935" y="11000"/>
                    </a:lnTo>
                    <a:lnTo>
                      <a:pt x="11918" y="10965"/>
                    </a:lnTo>
                    <a:lnTo>
                      <a:pt x="11904" y="10928"/>
                    </a:lnTo>
                    <a:lnTo>
                      <a:pt x="11892" y="10889"/>
                    </a:lnTo>
                    <a:lnTo>
                      <a:pt x="11883" y="10848"/>
                    </a:lnTo>
                    <a:lnTo>
                      <a:pt x="11877" y="10805"/>
                    </a:lnTo>
                    <a:lnTo>
                      <a:pt x="11873" y="10761"/>
                    </a:lnTo>
                    <a:lnTo>
                      <a:pt x="11872" y="10714"/>
                    </a:lnTo>
                    <a:lnTo>
                      <a:pt x="11875" y="10666"/>
                    </a:lnTo>
                    <a:lnTo>
                      <a:pt x="11881" y="10615"/>
                    </a:lnTo>
                    <a:lnTo>
                      <a:pt x="11889" y="10563"/>
                    </a:lnTo>
                    <a:lnTo>
                      <a:pt x="11900" y="10509"/>
                    </a:lnTo>
                    <a:lnTo>
                      <a:pt x="11914" y="10453"/>
                    </a:lnTo>
                    <a:lnTo>
                      <a:pt x="11963" y="10272"/>
                    </a:lnTo>
                    <a:lnTo>
                      <a:pt x="12012" y="10092"/>
                    </a:lnTo>
                    <a:lnTo>
                      <a:pt x="12061" y="9913"/>
                    </a:lnTo>
                    <a:lnTo>
                      <a:pt x="12110" y="9734"/>
                    </a:lnTo>
                    <a:lnTo>
                      <a:pt x="12158" y="9555"/>
                    </a:lnTo>
                    <a:lnTo>
                      <a:pt x="12206" y="9375"/>
                    </a:lnTo>
                    <a:lnTo>
                      <a:pt x="12253" y="9197"/>
                    </a:lnTo>
                    <a:lnTo>
                      <a:pt x="12301" y="9018"/>
                    </a:lnTo>
                    <a:lnTo>
                      <a:pt x="12349" y="8841"/>
                    </a:lnTo>
                    <a:lnTo>
                      <a:pt x="12396" y="8663"/>
                    </a:lnTo>
                    <a:lnTo>
                      <a:pt x="12443" y="8485"/>
                    </a:lnTo>
                    <a:lnTo>
                      <a:pt x="12491" y="8308"/>
                    </a:lnTo>
                    <a:lnTo>
                      <a:pt x="12538" y="8131"/>
                    </a:lnTo>
                    <a:lnTo>
                      <a:pt x="12585" y="7954"/>
                    </a:lnTo>
                    <a:lnTo>
                      <a:pt x="12632" y="7779"/>
                    </a:lnTo>
                    <a:lnTo>
                      <a:pt x="12679" y="7602"/>
                    </a:lnTo>
                    <a:lnTo>
                      <a:pt x="12725" y="7428"/>
                    </a:lnTo>
                    <a:lnTo>
                      <a:pt x="12772" y="7256"/>
                    </a:lnTo>
                    <a:lnTo>
                      <a:pt x="12818" y="7082"/>
                    </a:lnTo>
                    <a:lnTo>
                      <a:pt x="12866" y="6910"/>
                    </a:lnTo>
                    <a:lnTo>
                      <a:pt x="12911" y="6737"/>
                    </a:lnTo>
                    <a:lnTo>
                      <a:pt x="12957" y="6565"/>
                    </a:lnTo>
                    <a:lnTo>
                      <a:pt x="13005" y="6392"/>
                    </a:lnTo>
                    <a:lnTo>
                      <a:pt x="13051" y="6221"/>
                    </a:lnTo>
                    <a:lnTo>
                      <a:pt x="13097" y="6049"/>
                    </a:lnTo>
                    <a:lnTo>
                      <a:pt x="13143" y="5878"/>
                    </a:lnTo>
                    <a:lnTo>
                      <a:pt x="13190" y="5706"/>
                    </a:lnTo>
                    <a:lnTo>
                      <a:pt x="13236" y="5536"/>
                    </a:lnTo>
                    <a:lnTo>
                      <a:pt x="13282" y="5366"/>
                    </a:lnTo>
                    <a:lnTo>
                      <a:pt x="13328" y="5194"/>
                    </a:lnTo>
                    <a:lnTo>
                      <a:pt x="13373" y="5025"/>
                    </a:lnTo>
                    <a:lnTo>
                      <a:pt x="13419" y="4854"/>
                    </a:lnTo>
                    <a:lnTo>
                      <a:pt x="13345" y="4848"/>
                    </a:lnTo>
                    <a:lnTo>
                      <a:pt x="13273" y="4842"/>
                    </a:lnTo>
                    <a:lnTo>
                      <a:pt x="13200" y="4835"/>
                    </a:lnTo>
                    <a:lnTo>
                      <a:pt x="13127" y="4829"/>
                    </a:lnTo>
                    <a:lnTo>
                      <a:pt x="13053" y="4823"/>
                    </a:lnTo>
                    <a:lnTo>
                      <a:pt x="12979" y="4817"/>
                    </a:lnTo>
                    <a:lnTo>
                      <a:pt x="12906" y="4809"/>
                    </a:lnTo>
                    <a:lnTo>
                      <a:pt x="12832" y="4803"/>
                    </a:lnTo>
                    <a:lnTo>
                      <a:pt x="12758" y="4797"/>
                    </a:lnTo>
                    <a:lnTo>
                      <a:pt x="12684" y="4790"/>
                    </a:lnTo>
                    <a:lnTo>
                      <a:pt x="12609" y="4784"/>
                    </a:lnTo>
                    <a:lnTo>
                      <a:pt x="12535" y="4778"/>
                    </a:lnTo>
                    <a:lnTo>
                      <a:pt x="12461" y="4772"/>
                    </a:lnTo>
                    <a:lnTo>
                      <a:pt x="12386" y="4764"/>
                    </a:lnTo>
                    <a:lnTo>
                      <a:pt x="12311" y="4758"/>
                    </a:lnTo>
                    <a:lnTo>
                      <a:pt x="12236" y="4752"/>
                    </a:lnTo>
                    <a:close/>
                    <a:moveTo>
                      <a:pt x="11337" y="6849"/>
                    </a:moveTo>
                    <a:lnTo>
                      <a:pt x="11341" y="6917"/>
                    </a:lnTo>
                    <a:lnTo>
                      <a:pt x="11344" y="6987"/>
                    </a:lnTo>
                    <a:lnTo>
                      <a:pt x="11345" y="7059"/>
                    </a:lnTo>
                    <a:lnTo>
                      <a:pt x="11345" y="7133"/>
                    </a:lnTo>
                    <a:lnTo>
                      <a:pt x="11343" y="7211"/>
                    </a:lnTo>
                    <a:lnTo>
                      <a:pt x="11340" y="7290"/>
                    </a:lnTo>
                    <a:lnTo>
                      <a:pt x="11336" y="7371"/>
                    </a:lnTo>
                    <a:lnTo>
                      <a:pt x="11330" y="7453"/>
                    </a:lnTo>
                    <a:lnTo>
                      <a:pt x="11322" y="7538"/>
                    </a:lnTo>
                    <a:lnTo>
                      <a:pt x="11314" y="7624"/>
                    </a:lnTo>
                    <a:lnTo>
                      <a:pt x="11304" y="7711"/>
                    </a:lnTo>
                    <a:lnTo>
                      <a:pt x="11292" y="7799"/>
                    </a:lnTo>
                    <a:lnTo>
                      <a:pt x="11280" y="7890"/>
                    </a:lnTo>
                    <a:lnTo>
                      <a:pt x="11265" y="7981"/>
                    </a:lnTo>
                    <a:lnTo>
                      <a:pt x="11249" y="8073"/>
                    </a:lnTo>
                    <a:lnTo>
                      <a:pt x="11231" y="8166"/>
                    </a:lnTo>
                    <a:lnTo>
                      <a:pt x="11213" y="8260"/>
                    </a:lnTo>
                    <a:lnTo>
                      <a:pt x="11193" y="8356"/>
                    </a:lnTo>
                    <a:lnTo>
                      <a:pt x="11172" y="8451"/>
                    </a:lnTo>
                    <a:lnTo>
                      <a:pt x="11149" y="8547"/>
                    </a:lnTo>
                    <a:lnTo>
                      <a:pt x="11125" y="8643"/>
                    </a:lnTo>
                    <a:lnTo>
                      <a:pt x="11099" y="8739"/>
                    </a:lnTo>
                    <a:lnTo>
                      <a:pt x="11073" y="8836"/>
                    </a:lnTo>
                    <a:lnTo>
                      <a:pt x="11044" y="8933"/>
                    </a:lnTo>
                    <a:lnTo>
                      <a:pt x="11014" y="9029"/>
                    </a:lnTo>
                    <a:lnTo>
                      <a:pt x="10984" y="9125"/>
                    </a:lnTo>
                    <a:lnTo>
                      <a:pt x="10951" y="9221"/>
                    </a:lnTo>
                    <a:lnTo>
                      <a:pt x="10918" y="9317"/>
                    </a:lnTo>
                    <a:lnTo>
                      <a:pt x="10882" y="9413"/>
                    </a:lnTo>
                    <a:lnTo>
                      <a:pt x="10847" y="9508"/>
                    </a:lnTo>
                    <a:lnTo>
                      <a:pt x="10809" y="9602"/>
                    </a:lnTo>
                    <a:lnTo>
                      <a:pt x="10770" y="9695"/>
                    </a:lnTo>
                    <a:lnTo>
                      <a:pt x="10729" y="9789"/>
                    </a:lnTo>
                    <a:lnTo>
                      <a:pt x="10687" y="9882"/>
                    </a:lnTo>
                    <a:lnTo>
                      <a:pt x="10643" y="9974"/>
                    </a:lnTo>
                    <a:lnTo>
                      <a:pt x="10598" y="10065"/>
                    </a:lnTo>
                    <a:lnTo>
                      <a:pt x="10551" y="10155"/>
                    </a:lnTo>
                    <a:lnTo>
                      <a:pt x="10503" y="10243"/>
                    </a:lnTo>
                    <a:lnTo>
                      <a:pt x="10454" y="10330"/>
                    </a:lnTo>
                    <a:lnTo>
                      <a:pt x="10402" y="10414"/>
                    </a:lnTo>
                    <a:lnTo>
                      <a:pt x="10350" y="10497"/>
                    </a:lnTo>
                    <a:lnTo>
                      <a:pt x="10297" y="10578"/>
                    </a:lnTo>
                    <a:lnTo>
                      <a:pt x="10241" y="10657"/>
                    </a:lnTo>
                    <a:lnTo>
                      <a:pt x="10186" y="10734"/>
                    </a:lnTo>
                    <a:lnTo>
                      <a:pt x="10127" y="10808"/>
                    </a:lnTo>
                    <a:lnTo>
                      <a:pt x="10069" y="10881"/>
                    </a:lnTo>
                    <a:lnTo>
                      <a:pt x="10008" y="10951"/>
                    </a:lnTo>
                    <a:lnTo>
                      <a:pt x="9947" y="11017"/>
                    </a:lnTo>
                    <a:lnTo>
                      <a:pt x="9884" y="11081"/>
                    </a:lnTo>
                    <a:lnTo>
                      <a:pt x="9820" y="11143"/>
                    </a:lnTo>
                    <a:lnTo>
                      <a:pt x="9754" y="11201"/>
                    </a:lnTo>
                    <a:lnTo>
                      <a:pt x="9687" y="11256"/>
                    </a:lnTo>
                    <a:lnTo>
                      <a:pt x="9619" y="11308"/>
                    </a:lnTo>
                    <a:lnTo>
                      <a:pt x="9549" y="11357"/>
                    </a:lnTo>
                    <a:lnTo>
                      <a:pt x="9478" y="11402"/>
                    </a:lnTo>
                    <a:lnTo>
                      <a:pt x="9406" y="11443"/>
                    </a:lnTo>
                    <a:lnTo>
                      <a:pt x="9333" y="11482"/>
                    </a:lnTo>
                    <a:lnTo>
                      <a:pt x="9259" y="11515"/>
                    </a:lnTo>
                    <a:lnTo>
                      <a:pt x="9182" y="11545"/>
                    </a:lnTo>
                    <a:lnTo>
                      <a:pt x="9106" y="11571"/>
                    </a:lnTo>
                    <a:lnTo>
                      <a:pt x="9028" y="11593"/>
                    </a:lnTo>
                    <a:lnTo>
                      <a:pt x="8947" y="11610"/>
                    </a:lnTo>
                    <a:lnTo>
                      <a:pt x="8867" y="11623"/>
                    </a:lnTo>
                    <a:lnTo>
                      <a:pt x="8785" y="11631"/>
                    </a:lnTo>
                    <a:lnTo>
                      <a:pt x="8680" y="11635"/>
                    </a:lnTo>
                    <a:lnTo>
                      <a:pt x="8577" y="11631"/>
                    </a:lnTo>
                    <a:lnTo>
                      <a:pt x="8476" y="11620"/>
                    </a:lnTo>
                    <a:lnTo>
                      <a:pt x="8377" y="11602"/>
                    </a:lnTo>
                    <a:lnTo>
                      <a:pt x="8280" y="11577"/>
                    </a:lnTo>
                    <a:lnTo>
                      <a:pt x="8186" y="11544"/>
                    </a:lnTo>
                    <a:lnTo>
                      <a:pt x="8094" y="11507"/>
                    </a:lnTo>
                    <a:lnTo>
                      <a:pt x="8005" y="11462"/>
                    </a:lnTo>
                    <a:lnTo>
                      <a:pt x="7918" y="11413"/>
                    </a:lnTo>
                    <a:lnTo>
                      <a:pt x="7835" y="11357"/>
                    </a:lnTo>
                    <a:lnTo>
                      <a:pt x="7753" y="11297"/>
                    </a:lnTo>
                    <a:lnTo>
                      <a:pt x="7675" y="11231"/>
                    </a:lnTo>
                    <a:lnTo>
                      <a:pt x="7600" y="11161"/>
                    </a:lnTo>
                    <a:lnTo>
                      <a:pt x="7527" y="11086"/>
                    </a:lnTo>
                    <a:lnTo>
                      <a:pt x="7458" y="11008"/>
                    </a:lnTo>
                    <a:lnTo>
                      <a:pt x="7394" y="10925"/>
                    </a:lnTo>
                    <a:lnTo>
                      <a:pt x="7331" y="10840"/>
                    </a:lnTo>
                    <a:lnTo>
                      <a:pt x="7272" y="10750"/>
                    </a:lnTo>
                    <a:lnTo>
                      <a:pt x="7218" y="10658"/>
                    </a:lnTo>
                    <a:lnTo>
                      <a:pt x="7167" y="10564"/>
                    </a:lnTo>
                    <a:lnTo>
                      <a:pt x="7119" y="10467"/>
                    </a:lnTo>
                    <a:lnTo>
                      <a:pt x="7076" y="10367"/>
                    </a:lnTo>
                    <a:lnTo>
                      <a:pt x="7036" y="10266"/>
                    </a:lnTo>
                    <a:lnTo>
                      <a:pt x="7002" y="10163"/>
                    </a:lnTo>
                    <a:lnTo>
                      <a:pt x="6970" y="10059"/>
                    </a:lnTo>
                    <a:lnTo>
                      <a:pt x="6944" y="9954"/>
                    </a:lnTo>
                    <a:lnTo>
                      <a:pt x="6922" y="9849"/>
                    </a:lnTo>
                    <a:lnTo>
                      <a:pt x="6904" y="9742"/>
                    </a:lnTo>
                    <a:lnTo>
                      <a:pt x="6892" y="9636"/>
                    </a:lnTo>
                    <a:lnTo>
                      <a:pt x="6883" y="9530"/>
                    </a:lnTo>
                    <a:lnTo>
                      <a:pt x="6880" y="9424"/>
                    </a:lnTo>
                    <a:lnTo>
                      <a:pt x="6882" y="9319"/>
                    </a:lnTo>
                    <a:lnTo>
                      <a:pt x="6892" y="9150"/>
                    </a:lnTo>
                    <a:lnTo>
                      <a:pt x="6909" y="8980"/>
                    </a:lnTo>
                    <a:lnTo>
                      <a:pt x="6932" y="8807"/>
                    </a:lnTo>
                    <a:lnTo>
                      <a:pt x="6960" y="8634"/>
                    </a:lnTo>
                    <a:lnTo>
                      <a:pt x="6995" y="8460"/>
                    </a:lnTo>
                    <a:lnTo>
                      <a:pt x="7036" y="8286"/>
                    </a:lnTo>
                    <a:lnTo>
                      <a:pt x="7083" y="8112"/>
                    </a:lnTo>
                    <a:lnTo>
                      <a:pt x="7136" y="7940"/>
                    </a:lnTo>
                    <a:lnTo>
                      <a:pt x="7195" y="7768"/>
                    </a:lnTo>
                    <a:lnTo>
                      <a:pt x="7259" y="7598"/>
                    </a:lnTo>
                    <a:lnTo>
                      <a:pt x="7329" y="7431"/>
                    </a:lnTo>
                    <a:lnTo>
                      <a:pt x="7404" y="7267"/>
                    </a:lnTo>
                    <a:lnTo>
                      <a:pt x="7485" y="7106"/>
                    </a:lnTo>
                    <a:lnTo>
                      <a:pt x="7570" y="6949"/>
                    </a:lnTo>
                    <a:lnTo>
                      <a:pt x="7661" y="6798"/>
                    </a:lnTo>
                    <a:lnTo>
                      <a:pt x="7756" y="6650"/>
                    </a:lnTo>
                    <a:lnTo>
                      <a:pt x="7858" y="6509"/>
                    </a:lnTo>
                    <a:lnTo>
                      <a:pt x="7963" y="6374"/>
                    </a:lnTo>
                    <a:lnTo>
                      <a:pt x="8074" y="6246"/>
                    </a:lnTo>
                    <a:lnTo>
                      <a:pt x="8189" y="6123"/>
                    </a:lnTo>
                    <a:lnTo>
                      <a:pt x="8308" y="6010"/>
                    </a:lnTo>
                    <a:lnTo>
                      <a:pt x="8433" y="5904"/>
                    </a:lnTo>
                    <a:lnTo>
                      <a:pt x="8561" y="5807"/>
                    </a:lnTo>
                    <a:lnTo>
                      <a:pt x="8694" y="5719"/>
                    </a:lnTo>
                    <a:lnTo>
                      <a:pt x="8831" y="5640"/>
                    </a:lnTo>
                    <a:lnTo>
                      <a:pt x="8972" y="5573"/>
                    </a:lnTo>
                    <a:lnTo>
                      <a:pt x="9118" y="5515"/>
                    </a:lnTo>
                    <a:lnTo>
                      <a:pt x="9266" y="5469"/>
                    </a:lnTo>
                    <a:lnTo>
                      <a:pt x="9419" y="5436"/>
                    </a:lnTo>
                    <a:lnTo>
                      <a:pt x="9576" y="5414"/>
                    </a:lnTo>
                    <a:lnTo>
                      <a:pt x="9735" y="5404"/>
                    </a:lnTo>
                    <a:lnTo>
                      <a:pt x="9900" y="5408"/>
                    </a:lnTo>
                    <a:lnTo>
                      <a:pt x="9970" y="5415"/>
                    </a:lnTo>
                    <a:lnTo>
                      <a:pt x="10040" y="5424"/>
                    </a:lnTo>
                    <a:lnTo>
                      <a:pt x="10109" y="5436"/>
                    </a:lnTo>
                    <a:lnTo>
                      <a:pt x="10177" y="5450"/>
                    </a:lnTo>
                    <a:lnTo>
                      <a:pt x="10244" y="5468"/>
                    </a:lnTo>
                    <a:lnTo>
                      <a:pt x="10308" y="5488"/>
                    </a:lnTo>
                    <a:lnTo>
                      <a:pt x="10373" y="5510"/>
                    </a:lnTo>
                    <a:lnTo>
                      <a:pt x="10436" y="5535"/>
                    </a:lnTo>
                    <a:lnTo>
                      <a:pt x="10497" y="5563"/>
                    </a:lnTo>
                    <a:lnTo>
                      <a:pt x="10557" y="5593"/>
                    </a:lnTo>
                    <a:lnTo>
                      <a:pt x="10615" y="5626"/>
                    </a:lnTo>
                    <a:lnTo>
                      <a:pt x="10671" y="5661"/>
                    </a:lnTo>
                    <a:lnTo>
                      <a:pt x="10727" y="5700"/>
                    </a:lnTo>
                    <a:lnTo>
                      <a:pt x="10779" y="5740"/>
                    </a:lnTo>
                    <a:lnTo>
                      <a:pt x="10830" y="5783"/>
                    </a:lnTo>
                    <a:lnTo>
                      <a:pt x="10879" y="5828"/>
                    </a:lnTo>
                    <a:lnTo>
                      <a:pt x="10926" y="5875"/>
                    </a:lnTo>
                    <a:lnTo>
                      <a:pt x="10971" y="5925"/>
                    </a:lnTo>
                    <a:lnTo>
                      <a:pt x="11014" y="5977"/>
                    </a:lnTo>
                    <a:lnTo>
                      <a:pt x="11055" y="6031"/>
                    </a:lnTo>
                    <a:lnTo>
                      <a:pt x="11092" y="6088"/>
                    </a:lnTo>
                    <a:lnTo>
                      <a:pt x="11129" y="6146"/>
                    </a:lnTo>
                    <a:lnTo>
                      <a:pt x="11161" y="6207"/>
                    </a:lnTo>
                    <a:lnTo>
                      <a:pt x="11193" y="6271"/>
                    </a:lnTo>
                    <a:lnTo>
                      <a:pt x="11221" y="6336"/>
                    </a:lnTo>
                    <a:lnTo>
                      <a:pt x="11246" y="6403"/>
                    </a:lnTo>
                    <a:lnTo>
                      <a:pt x="11268" y="6473"/>
                    </a:lnTo>
                    <a:lnTo>
                      <a:pt x="11288" y="6544"/>
                    </a:lnTo>
                    <a:lnTo>
                      <a:pt x="11305" y="6617"/>
                    </a:lnTo>
                    <a:lnTo>
                      <a:pt x="11319" y="6692"/>
                    </a:lnTo>
                    <a:lnTo>
                      <a:pt x="11330" y="6770"/>
                    </a:lnTo>
                    <a:lnTo>
                      <a:pt x="11337" y="684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5D5D"/>
                  </a:gs>
                  <a:gs pos="30000">
                    <a:srgbClr val="C00000"/>
                  </a:gs>
                  <a:gs pos="7000">
                    <a:srgbClr val="FF5D5D"/>
                  </a:gs>
                  <a:gs pos="44000">
                    <a:srgbClr val="DA0000"/>
                  </a:gs>
                  <a:gs pos="73000">
                    <a:srgbClr val="F9878A"/>
                  </a:gs>
                </a:gsLst>
                <a:lin ang="540000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G:\DENiS\WORK\Prezentatsiya\preza2015\геп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00306"/>
            <a:ext cx="5243156" cy="2214578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8860" y="365587"/>
            <a:ext cx="5887556" cy="777397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Гепард Онлайн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3212976"/>
            <a:ext cx="5580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•  Бесплатный сбор отправлений</a:t>
            </a:r>
          </a:p>
          <a:p>
            <a:r>
              <a:rPr lang="ru-RU" sz="1600" i="1" dirty="0" smtClean="0"/>
              <a:t>•  География:  более 6 000 городов</a:t>
            </a:r>
          </a:p>
          <a:p>
            <a:r>
              <a:rPr lang="ru-RU" sz="1600" i="1" dirty="0" smtClean="0"/>
              <a:t>•  Минимальный вес:  1 кг.</a:t>
            </a:r>
          </a:p>
          <a:p>
            <a:r>
              <a:rPr lang="ru-RU" sz="1600" i="1" dirty="0" smtClean="0"/>
              <a:t>•  Максимальный физ. вес места: 20,8 кг.</a:t>
            </a:r>
          </a:p>
          <a:p>
            <a:r>
              <a:rPr lang="ru-RU" sz="1600" i="1" dirty="0" smtClean="0"/>
              <a:t>•  Максимальные габариты: 50 * 50 * 50 см.</a:t>
            </a:r>
          </a:p>
          <a:p>
            <a:r>
              <a:rPr lang="ru-RU" sz="1600" i="1" dirty="0" smtClean="0"/>
              <a:t>•  Максимальное количество мест по одной накладной: 9</a:t>
            </a:r>
          </a:p>
          <a:p>
            <a:r>
              <a:rPr lang="ru-RU" sz="1600" i="1" dirty="0" smtClean="0"/>
              <a:t>•  Тип вложимого: </a:t>
            </a:r>
          </a:p>
          <a:p>
            <a:r>
              <a:rPr lang="ru-RU" sz="1600" i="1" dirty="0" smtClean="0"/>
              <a:t>Печатная продукция; товары народного потребления (без техники или единичное количество); техника и электроника без ГСМ и без аккумуляторных батарей (АКБ)</a:t>
            </a:r>
            <a:endParaRPr lang="ru-RU" sz="16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571612"/>
            <a:ext cx="5328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Сверхсрочная доставка интернет-заказов в любую точку России для требовательных клиентов и премиальных товаров.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3212976"/>
            <a:ext cx="3000396" cy="26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Доставка по основным городам России в течение </a:t>
            </a:r>
            <a:endParaRPr lang="en-US" sz="3200" dirty="0" smtClean="0"/>
          </a:p>
          <a:p>
            <a:r>
              <a:rPr lang="ru-RU" sz="4000" b="1" dirty="0" smtClean="0"/>
              <a:t>24 часов</a:t>
            </a:r>
            <a:endParaRPr lang="ru-RU" sz="4000" b="1" dirty="0"/>
          </a:p>
        </p:txBody>
      </p:sp>
      <p:pic>
        <p:nvPicPr>
          <p:cNvPr id="13" name="Picture 4" descr="C:\Users\zhukov_ae\Desktop\zveri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77002"/>
            <a:ext cx="2939062" cy="2080560"/>
          </a:xfrm>
          <a:prstGeom prst="rect">
            <a:avLst/>
          </a:prstGeom>
          <a:noFill/>
        </p:spPr>
      </p:pic>
      <p:sp>
        <p:nvSpPr>
          <p:cNvPr id="1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17</a:t>
            </a:fld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DENiS\WORK\Prezentatsiya\preza2015\пел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428868"/>
            <a:ext cx="4572000" cy="2724341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8860" y="365587"/>
            <a:ext cx="5887556" cy="777397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Пеликан Онлайн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3140969"/>
            <a:ext cx="5652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•  География: более 6 000 городов</a:t>
            </a:r>
          </a:p>
          <a:p>
            <a:r>
              <a:rPr lang="ru-RU" sz="1600" i="1" dirty="0" smtClean="0"/>
              <a:t>•  Минимальный вес : 1 кг.</a:t>
            </a:r>
          </a:p>
          <a:p>
            <a:r>
              <a:rPr lang="ru-RU" sz="1600" i="1" dirty="0" smtClean="0"/>
              <a:t>•  Максимальный физический вес 1 места: 31,5 кг.</a:t>
            </a:r>
          </a:p>
          <a:p>
            <a:r>
              <a:rPr lang="ru-RU" sz="1600" i="1" dirty="0" smtClean="0"/>
              <a:t>•  Максимальный объемный вес 1 места: 43,2 кг.</a:t>
            </a:r>
          </a:p>
          <a:p>
            <a:r>
              <a:rPr lang="ru-RU" sz="1600" i="1" dirty="0" smtClean="0"/>
              <a:t>•  Максимальный вес по одной накладной: 100 кг.</a:t>
            </a:r>
          </a:p>
          <a:p>
            <a:r>
              <a:rPr lang="ru-RU" sz="1600" i="1" dirty="0" smtClean="0"/>
              <a:t>•  Максимальные габариты: </a:t>
            </a:r>
            <a:r>
              <a:rPr lang="en-US" sz="1600" i="1" dirty="0" smtClean="0"/>
              <a:t>max </a:t>
            </a:r>
            <a:r>
              <a:rPr lang="ru-RU" sz="1600" i="1" dirty="0" smtClean="0"/>
              <a:t>сторона – ≤ 120 см.</a:t>
            </a:r>
          </a:p>
          <a:p>
            <a:r>
              <a:rPr lang="ru-RU" sz="1600" i="1" dirty="0" smtClean="0"/>
              <a:t>•  Тип вложения: </a:t>
            </a:r>
          </a:p>
          <a:p>
            <a:r>
              <a:rPr lang="ru-RU" sz="1600" i="1" dirty="0" smtClean="0"/>
              <a:t>Документы и печатная продукция, медикаменты и </a:t>
            </a:r>
          </a:p>
          <a:p>
            <a:r>
              <a:rPr lang="ru-RU" sz="1600" i="1" dirty="0" smtClean="0"/>
              <a:t>БАДы, косметика и парфюмерия, продукты питания, </a:t>
            </a:r>
          </a:p>
          <a:p>
            <a:r>
              <a:rPr lang="ru-RU" sz="1600" i="1" dirty="0" smtClean="0"/>
              <a:t>техника и электроника с ГСМ, опасные грузы, товары </a:t>
            </a:r>
          </a:p>
          <a:p>
            <a:r>
              <a:rPr lang="ru-RU" sz="1600" i="1" dirty="0" smtClean="0"/>
              <a:t>народного потребления</a:t>
            </a:r>
            <a:endParaRPr lang="ru-RU" sz="1600" i="1" dirty="0"/>
          </a:p>
        </p:txBody>
      </p:sp>
      <p:pic>
        <p:nvPicPr>
          <p:cNvPr id="10" name="Picture 3" descr="C:\Users\zhukov_ae\Desktop\zveri\pelican-on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18" y="1643050"/>
            <a:ext cx="3357554" cy="13173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63888" y="1571612"/>
            <a:ext cx="5580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Быстрая доставка с настраиваемыми параметрами и дополнительными опциями. Идеально подходит для небольших и начинающих интернет-магазинов.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3143248"/>
            <a:ext cx="3214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Оптимальное сочетание цены и скорости доставки</a:t>
            </a:r>
            <a:endParaRPr lang="ru-RU" sz="3200" b="1" dirty="0"/>
          </a:p>
        </p:txBody>
      </p:sp>
      <p:sp>
        <p:nvSpPr>
          <p:cNvPr id="12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18</a:t>
            </a:fld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3857620" y="2214554"/>
            <a:ext cx="5000660" cy="3446328"/>
            <a:chOff x="-72496" y="-52785"/>
            <a:chExt cx="118951" cy="81978"/>
          </a:xfrm>
        </p:grpSpPr>
        <p:sp>
          <p:nvSpPr>
            <p:cNvPr id="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-49545" y="-52785"/>
              <a:ext cx="96000" cy="7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-72496" y="-45045"/>
              <a:ext cx="96000" cy="74238"/>
            </a:xfrm>
            <a:custGeom>
              <a:avLst/>
              <a:gdLst/>
              <a:ahLst/>
              <a:cxnLst>
                <a:cxn ang="0">
                  <a:pos x="27666" y="39426"/>
                </a:cxn>
                <a:cxn ang="0">
                  <a:pos x="65358" y="8580"/>
                </a:cxn>
                <a:cxn ang="0">
                  <a:pos x="63396" y="10074"/>
                </a:cxn>
                <a:cxn ang="0">
                  <a:pos x="61764" y="12264"/>
                </a:cxn>
                <a:cxn ang="0">
                  <a:pos x="60798" y="13842"/>
                </a:cxn>
                <a:cxn ang="0">
                  <a:pos x="59532" y="15924"/>
                </a:cxn>
                <a:cxn ang="0">
                  <a:pos x="50922" y="15942"/>
                </a:cxn>
                <a:cxn ang="0">
                  <a:pos x="38214" y="13128"/>
                </a:cxn>
                <a:cxn ang="0">
                  <a:pos x="25950" y="12936"/>
                </a:cxn>
                <a:cxn ang="0">
                  <a:pos x="18456" y="19926"/>
                </a:cxn>
                <a:cxn ang="0">
                  <a:pos x="11172" y="13146"/>
                </a:cxn>
                <a:cxn ang="0">
                  <a:pos x="9042" y="11388"/>
                </a:cxn>
                <a:cxn ang="0">
                  <a:pos x="5508" y="12636"/>
                </a:cxn>
                <a:cxn ang="0">
                  <a:pos x="5724" y="13146"/>
                </a:cxn>
                <a:cxn ang="0">
                  <a:pos x="4338" y="14400"/>
                </a:cxn>
                <a:cxn ang="0">
                  <a:pos x="18" y="19338"/>
                </a:cxn>
                <a:cxn ang="0">
                  <a:pos x="2586" y="16260"/>
                </a:cxn>
                <a:cxn ang="0">
                  <a:pos x="762" y="18918"/>
                </a:cxn>
                <a:cxn ang="0">
                  <a:pos x="1062" y="22230"/>
                </a:cxn>
                <a:cxn ang="0">
                  <a:pos x="3006" y="24510"/>
                </a:cxn>
                <a:cxn ang="0">
                  <a:pos x="4734" y="24924"/>
                </a:cxn>
                <a:cxn ang="0">
                  <a:pos x="11766" y="25554"/>
                </a:cxn>
                <a:cxn ang="0">
                  <a:pos x="8010" y="24438"/>
                </a:cxn>
                <a:cxn ang="0">
                  <a:pos x="9342" y="24180"/>
                </a:cxn>
                <a:cxn ang="0">
                  <a:pos x="3966" y="19314"/>
                </a:cxn>
                <a:cxn ang="0">
                  <a:pos x="11502" y="18312"/>
                </a:cxn>
                <a:cxn ang="0">
                  <a:pos x="17088" y="27108"/>
                </a:cxn>
                <a:cxn ang="0">
                  <a:pos x="19620" y="37230"/>
                </a:cxn>
                <a:cxn ang="0">
                  <a:pos x="17970" y="50118"/>
                </a:cxn>
                <a:cxn ang="0">
                  <a:pos x="18984" y="60900"/>
                </a:cxn>
                <a:cxn ang="0">
                  <a:pos x="18402" y="65388"/>
                </a:cxn>
                <a:cxn ang="0">
                  <a:pos x="23238" y="66900"/>
                </a:cxn>
                <a:cxn ang="0">
                  <a:pos x="25590" y="59322"/>
                </a:cxn>
                <a:cxn ang="0">
                  <a:pos x="24948" y="48144"/>
                </a:cxn>
                <a:cxn ang="0">
                  <a:pos x="33534" y="44250"/>
                </a:cxn>
                <a:cxn ang="0">
                  <a:pos x="41238" y="41676"/>
                </a:cxn>
                <a:cxn ang="0">
                  <a:pos x="50196" y="48624"/>
                </a:cxn>
                <a:cxn ang="0">
                  <a:pos x="44352" y="60210"/>
                </a:cxn>
                <a:cxn ang="0">
                  <a:pos x="38148" y="65586"/>
                </a:cxn>
                <a:cxn ang="0">
                  <a:pos x="35880" y="68166"/>
                </a:cxn>
                <a:cxn ang="0">
                  <a:pos x="34074" y="73920"/>
                </a:cxn>
                <a:cxn ang="0">
                  <a:pos x="38436" y="71622"/>
                </a:cxn>
                <a:cxn ang="0">
                  <a:pos x="44328" y="65310"/>
                </a:cxn>
                <a:cxn ang="0">
                  <a:pos x="48882" y="63888"/>
                </a:cxn>
                <a:cxn ang="0">
                  <a:pos x="54864" y="56520"/>
                </a:cxn>
                <a:cxn ang="0">
                  <a:pos x="57000" y="49980"/>
                </a:cxn>
                <a:cxn ang="0">
                  <a:pos x="63384" y="41682"/>
                </a:cxn>
                <a:cxn ang="0">
                  <a:pos x="74220" y="26424"/>
                </a:cxn>
                <a:cxn ang="0">
                  <a:pos x="77448" y="22866"/>
                </a:cxn>
                <a:cxn ang="0">
                  <a:pos x="87642" y="26682"/>
                </a:cxn>
                <a:cxn ang="0">
                  <a:pos x="92808" y="27888"/>
                </a:cxn>
                <a:cxn ang="0">
                  <a:pos x="95958" y="22914"/>
                </a:cxn>
                <a:cxn ang="0">
                  <a:pos x="88854" y="14706"/>
                </a:cxn>
                <a:cxn ang="0">
                  <a:pos x="83514" y="7038"/>
                </a:cxn>
                <a:cxn ang="0">
                  <a:pos x="82812" y="5412"/>
                </a:cxn>
                <a:cxn ang="0">
                  <a:pos x="80760" y="42"/>
                </a:cxn>
                <a:cxn ang="0">
                  <a:pos x="78258" y="4008"/>
                </a:cxn>
                <a:cxn ang="0">
                  <a:pos x="76380" y="3558"/>
                </a:cxn>
                <a:cxn ang="0">
                  <a:pos x="71472" y="3462"/>
                </a:cxn>
                <a:cxn ang="0">
                  <a:pos x="68904" y="5334"/>
                </a:cxn>
                <a:cxn ang="0">
                  <a:pos x="67734" y="6474"/>
                </a:cxn>
                <a:cxn ang="0">
                  <a:pos x="1326" y="22716"/>
                </a:cxn>
                <a:cxn ang="0">
                  <a:pos x="2592" y="21768"/>
                </a:cxn>
              </a:cxnLst>
              <a:rect l="0" t="0" r="r" b="b"/>
              <a:pathLst>
                <a:path w="96000" h="74238">
                  <a:moveTo>
                    <a:pt x="24636" y="40572"/>
                  </a:moveTo>
                  <a:lnTo>
                    <a:pt x="24690" y="40404"/>
                  </a:lnTo>
                  <a:lnTo>
                    <a:pt x="24792" y="40122"/>
                  </a:lnTo>
                  <a:lnTo>
                    <a:pt x="24936" y="39768"/>
                  </a:lnTo>
                  <a:lnTo>
                    <a:pt x="25092" y="39366"/>
                  </a:lnTo>
                  <a:lnTo>
                    <a:pt x="25260" y="38964"/>
                  </a:lnTo>
                  <a:lnTo>
                    <a:pt x="25410" y="38586"/>
                  </a:lnTo>
                  <a:lnTo>
                    <a:pt x="25542" y="38274"/>
                  </a:lnTo>
                  <a:lnTo>
                    <a:pt x="25626" y="38064"/>
                  </a:lnTo>
                  <a:lnTo>
                    <a:pt x="25728" y="37848"/>
                  </a:lnTo>
                  <a:lnTo>
                    <a:pt x="25854" y="37596"/>
                  </a:lnTo>
                  <a:lnTo>
                    <a:pt x="25998" y="37320"/>
                  </a:lnTo>
                  <a:lnTo>
                    <a:pt x="26154" y="37032"/>
                  </a:lnTo>
                  <a:lnTo>
                    <a:pt x="26322" y="36738"/>
                  </a:lnTo>
                  <a:lnTo>
                    <a:pt x="26484" y="36456"/>
                  </a:lnTo>
                  <a:lnTo>
                    <a:pt x="26640" y="36192"/>
                  </a:lnTo>
                  <a:lnTo>
                    <a:pt x="26778" y="35958"/>
                  </a:lnTo>
                  <a:lnTo>
                    <a:pt x="26808" y="35910"/>
                  </a:lnTo>
                  <a:lnTo>
                    <a:pt x="26820" y="35886"/>
                  </a:lnTo>
                  <a:lnTo>
                    <a:pt x="26838" y="35874"/>
                  </a:lnTo>
                  <a:lnTo>
                    <a:pt x="26880" y="35838"/>
                  </a:lnTo>
                  <a:lnTo>
                    <a:pt x="26976" y="35946"/>
                  </a:lnTo>
                  <a:lnTo>
                    <a:pt x="27096" y="36096"/>
                  </a:lnTo>
                  <a:lnTo>
                    <a:pt x="27234" y="36276"/>
                  </a:lnTo>
                  <a:lnTo>
                    <a:pt x="27372" y="36474"/>
                  </a:lnTo>
                  <a:lnTo>
                    <a:pt x="27510" y="36678"/>
                  </a:lnTo>
                  <a:lnTo>
                    <a:pt x="27636" y="36876"/>
                  </a:lnTo>
                  <a:lnTo>
                    <a:pt x="27690" y="36972"/>
                  </a:lnTo>
                  <a:lnTo>
                    <a:pt x="27738" y="37056"/>
                  </a:lnTo>
                  <a:lnTo>
                    <a:pt x="27780" y="37140"/>
                  </a:lnTo>
                  <a:lnTo>
                    <a:pt x="27810" y="37206"/>
                  </a:lnTo>
                  <a:lnTo>
                    <a:pt x="27870" y="37362"/>
                  </a:lnTo>
                  <a:lnTo>
                    <a:pt x="27918" y="37506"/>
                  </a:lnTo>
                  <a:lnTo>
                    <a:pt x="27960" y="37632"/>
                  </a:lnTo>
                  <a:lnTo>
                    <a:pt x="27990" y="37752"/>
                  </a:lnTo>
                  <a:lnTo>
                    <a:pt x="28014" y="37860"/>
                  </a:lnTo>
                  <a:lnTo>
                    <a:pt x="28026" y="37962"/>
                  </a:lnTo>
                  <a:lnTo>
                    <a:pt x="28032" y="38058"/>
                  </a:lnTo>
                  <a:lnTo>
                    <a:pt x="28026" y="38154"/>
                  </a:lnTo>
                  <a:lnTo>
                    <a:pt x="28020" y="38250"/>
                  </a:lnTo>
                  <a:lnTo>
                    <a:pt x="28002" y="38346"/>
                  </a:lnTo>
                  <a:lnTo>
                    <a:pt x="27984" y="38448"/>
                  </a:lnTo>
                  <a:lnTo>
                    <a:pt x="27954" y="38556"/>
                  </a:lnTo>
                  <a:lnTo>
                    <a:pt x="27882" y="38802"/>
                  </a:lnTo>
                  <a:lnTo>
                    <a:pt x="27798" y="39096"/>
                  </a:lnTo>
                  <a:lnTo>
                    <a:pt x="27756" y="39228"/>
                  </a:lnTo>
                  <a:lnTo>
                    <a:pt x="27714" y="39336"/>
                  </a:lnTo>
                  <a:lnTo>
                    <a:pt x="27666" y="39426"/>
                  </a:lnTo>
                  <a:lnTo>
                    <a:pt x="27618" y="39498"/>
                  </a:lnTo>
                  <a:lnTo>
                    <a:pt x="27558" y="39558"/>
                  </a:lnTo>
                  <a:lnTo>
                    <a:pt x="27492" y="39618"/>
                  </a:lnTo>
                  <a:lnTo>
                    <a:pt x="27408" y="39684"/>
                  </a:lnTo>
                  <a:lnTo>
                    <a:pt x="27318" y="39750"/>
                  </a:lnTo>
                  <a:lnTo>
                    <a:pt x="27132" y="39894"/>
                  </a:lnTo>
                  <a:lnTo>
                    <a:pt x="26988" y="39996"/>
                  </a:lnTo>
                  <a:lnTo>
                    <a:pt x="26916" y="40038"/>
                  </a:lnTo>
                  <a:lnTo>
                    <a:pt x="26826" y="40080"/>
                  </a:lnTo>
                  <a:lnTo>
                    <a:pt x="26712" y="40128"/>
                  </a:lnTo>
                  <a:lnTo>
                    <a:pt x="26574" y="40176"/>
                  </a:lnTo>
                  <a:lnTo>
                    <a:pt x="26376" y="40236"/>
                  </a:lnTo>
                  <a:lnTo>
                    <a:pt x="26142" y="40302"/>
                  </a:lnTo>
                  <a:lnTo>
                    <a:pt x="25890" y="40362"/>
                  </a:lnTo>
                  <a:lnTo>
                    <a:pt x="25626" y="40422"/>
                  </a:lnTo>
                  <a:lnTo>
                    <a:pt x="25356" y="40476"/>
                  </a:lnTo>
                  <a:lnTo>
                    <a:pt x="25098" y="40524"/>
                  </a:lnTo>
                  <a:lnTo>
                    <a:pt x="24852" y="40554"/>
                  </a:lnTo>
                  <a:lnTo>
                    <a:pt x="24636" y="40572"/>
                  </a:lnTo>
                  <a:close/>
                  <a:moveTo>
                    <a:pt x="66486" y="7734"/>
                  </a:moveTo>
                  <a:lnTo>
                    <a:pt x="66444" y="7728"/>
                  </a:lnTo>
                  <a:lnTo>
                    <a:pt x="66432" y="7722"/>
                  </a:lnTo>
                  <a:lnTo>
                    <a:pt x="66426" y="7728"/>
                  </a:lnTo>
                  <a:lnTo>
                    <a:pt x="66402" y="7752"/>
                  </a:lnTo>
                  <a:lnTo>
                    <a:pt x="66420" y="7788"/>
                  </a:lnTo>
                  <a:lnTo>
                    <a:pt x="66432" y="7818"/>
                  </a:lnTo>
                  <a:lnTo>
                    <a:pt x="66438" y="7848"/>
                  </a:lnTo>
                  <a:lnTo>
                    <a:pt x="66438" y="7872"/>
                  </a:lnTo>
                  <a:lnTo>
                    <a:pt x="66432" y="7890"/>
                  </a:lnTo>
                  <a:lnTo>
                    <a:pt x="66414" y="7914"/>
                  </a:lnTo>
                  <a:lnTo>
                    <a:pt x="66390" y="7938"/>
                  </a:lnTo>
                  <a:lnTo>
                    <a:pt x="66360" y="7962"/>
                  </a:lnTo>
                  <a:lnTo>
                    <a:pt x="66234" y="8028"/>
                  </a:lnTo>
                  <a:lnTo>
                    <a:pt x="66180" y="8052"/>
                  </a:lnTo>
                  <a:lnTo>
                    <a:pt x="66132" y="8082"/>
                  </a:lnTo>
                  <a:lnTo>
                    <a:pt x="65784" y="8394"/>
                  </a:lnTo>
                  <a:lnTo>
                    <a:pt x="65700" y="8448"/>
                  </a:lnTo>
                  <a:lnTo>
                    <a:pt x="65664" y="8472"/>
                  </a:lnTo>
                  <a:lnTo>
                    <a:pt x="65664" y="8478"/>
                  </a:lnTo>
                  <a:lnTo>
                    <a:pt x="65664" y="8478"/>
                  </a:lnTo>
                  <a:lnTo>
                    <a:pt x="65670" y="8478"/>
                  </a:lnTo>
                  <a:lnTo>
                    <a:pt x="65676" y="8478"/>
                  </a:lnTo>
                  <a:lnTo>
                    <a:pt x="65682" y="8478"/>
                  </a:lnTo>
                  <a:lnTo>
                    <a:pt x="65658" y="8478"/>
                  </a:lnTo>
                  <a:lnTo>
                    <a:pt x="65592" y="8496"/>
                  </a:lnTo>
                  <a:lnTo>
                    <a:pt x="65454" y="8538"/>
                  </a:lnTo>
                  <a:lnTo>
                    <a:pt x="65394" y="8562"/>
                  </a:lnTo>
                  <a:lnTo>
                    <a:pt x="65358" y="8580"/>
                  </a:lnTo>
                  <a:lnTo>
                    <a:pt x="65334" y="8598"/>
                  </a:lnTo>
                  <a:lnTo>
                    <a:pt x="65322" y="8616"/>
                  </a:lnTo>
                  <a:lnTo>
                    <a:pt x="65304" y="8634"/>
                  </a:lnTo>
                  <a:lnTo>
                    <a:pt x="65280" y="8652"/>
                  </a:lnTo>
                  <a:lnTo>
                    <a:pt x="65232" y="8670"/>
                  </a:lnTo>
                  <a:lnTo>
                    <a:pt x="65160" y="8700"/>
                  </a:lnTo>
                  <a:lnTo>
                    <a:pt x="65076" y="8730"/>
                  </a:lnTo>
                  <a:lnTo>
                    <a:pt x="65022" y="8748"/>
                  </a:lnTo>
                  <a:lnTo>
                    <a:pt x="64992" y="8772"/>
                  </a:lnTo>
                  <a:lnTo>
                    <a:pt x="64980" y="8796"/>
                  </a:lnTo>
                  <a:lnTo>
                    <a:pt x="64968" y="8826"/>
                  </a:lnTo>
                  <a:lnTo>
                    <a:pt x="64950" y="8868"/>
                  </a:lnTo>
                  <a:lnTo>
                    <a:pt x="64908" y="8934"/>
                  </a:lnTo>
                  <a:lnTo>
                    <a:pt x="64842" y="9018"/>
                  </a:lnTo>
                  <a:lnTo>
                    <a:pt x="64734" y="9162"/>
                  </a:lnTo>
                  <a:lnTo>
                    <a:pt x="64662" y="9168"/>
                  </a:lnTo>
                  <a:lnTo>
                    <a:pt x="64572" y="9180"/>
                  </a:lnTo>
                  <a:lnTo>
                    <a:pt x="64482" y="9210"/>
                  </a:lnTo>
                  <a:lnTo>
                    <a:pt x="64392" y="9246"/>
                  </a:lnTo>
                  <a:lnTo>
                    <a:pt x="64320" y="9294"/>
                  </a:lnTo>
                  <a:lnTo>
                    <a:pt x="64290" y="9318"/>
                  </a:lnTo>
                  <a:lnTo>
                    <a:pt x="64272" y="9342"/>
                  </a:lnTo>
                  <a:lnTo>
                    <a:pt x="64260" y="9360"/>
                  </a:lnTo>
                  <a:lnTo>
                    <a:pt x="64254" y="9378"/>
                  </a:lnTo>
                  <a:lnTo>
                    <a:pt x="64242" y="9426"/>
                  </a:lnTo>
                  <a:lnTo>
                    <a:pt x="64212" y="9486"/>
                  </a:lnTo>
                  <a:lnTo>
                    <a:pt x="64188" y="9522"/>
                  </a:lnTo>
                  <a:lnTo>
                    <a:pt x="64164" y="9546"/>
                  </a:lnTo>
                  <a:lnTo>
                    <a:pt x="64134" y="9570"/>
                  </a:lnTo>
                  <a:lnTo>
                    <a:pt x="64098" y="9594"/>
                  </a:lnTo>
                  <a:lnTo>
                    <a:pt x="64020" y="9624"/>
                  </a:lnTo>
                  <a:lnTo>
                    <a:pt x="63930" y="9654"/>
                  </a:lnTo>
                  <a:lnTo>
                    <a:pt x="63870" y="9672"/>
                  </a:lnTo>
                  <a:lnTo>
                    <a:pt x="63840" y="9678"/>
                  </a:lnTo>
                  <a:lnTo>
                    <a:pt x="63816" y="9690"/>
                  </a:lnTo>
                  <a:lnTo>
                    <a:pt x="63768" y="9726"/>
                  </a:lnTo>
                  <a:lnTo>
                    <a:pt x="63702" y="9774"/>
                  </a:lnTo>
                  <a:lnTo>
                    <a:pt x="63696" y="9780"/>
                  </a:lnTo>
                  <a:lnTo>
                    <a:pt x="63696" y="9786"/>
                  </a:lnTo>
                  <a:lnTo>
                    <a:pt x="63702" y="9786"/>
                  </a:lnTo>
                  <a:lnTo>
                    <a:pt x="63708" y="9798"/>
                  </a:lnTo>
                  <a:lnTo>
                    <a:pt x="63702" y="9822"/>
                  </a:lnTo>
                  <a:lnTo>
                    <a:pt x="63570" y="9828"/>
                  </a:lnTo>
                  <a:lnTo>
                    <a:pt x="63528" y="9906"/>
                  </a:lnTo>
                  <a:lnTo>
                    <a:pt x="63480" y="9972"/>
                  </a:lnTo>
                  <a:lnTo>
                    <a:pt x="63456" y="10008"/>
                  </a:lnTo>
                  <a:lnTo>
                    <a:pt x="63426" y="10038"/>
                  </a:lnTo>
                  <a:lnTo>
                    <a:pt x="63396" y="10074"/>
                  </a:lnTo>
                  <a:lnTo>
                    <a:pt x="63354" y="10104"/>
                  </a:lnTo>
                  <a:lnTo>
                    <a:pt x="63258" y="10170"/>
                  </a:lnTo>
                  <a:lnTo>
                    <a:pt x="63210" y="10212"/>
                  </a:lnTo>
                  <a:lnTo>
                    <a:pt x="63198" y="10242"/>
                  </a:lnTo>
                  <a:lnTo>
                    <a:pt x="63192" y="10278"/>
                  </a:lnTo>
                  <a:lnTo>
                    <a:pt x="63192" y="10344"/>
                  </a:lnTo>
                  <a:lnTo>
                    <a:pt x="63192" y="10428"/>
                  </a:lnTo>
                  <a:lnTo>
                    <a:pt x="63120" y="10434"/>
                  </a:lnTo>
                  <a:lnTo>
                    <a:pt x="63084" y="10434"/>
                  </a:lnTo>
                  <a:lnTo>
                    <a:pt x="63054" y="10446"/>
                  </a:lnTo>
                  <a:lnTo>
                    <a:pt x="63012" y="10476"/>
                  </a:lnTo>
                  <a:lnTo>
                    <a:pt x="63006" y="10530"/>
                  </a:lnTo>
                  <a:lnTo>
                    <a:pt x="62994" y="10584"/>
                  </a:lnTo>
                  <a:lnTo>
                    <a:pt x="62982" y="10626"/>
                  </a:lnTo>
                  <a:lnTo>
                    <a:pt x="62964" y="10668"/>
                  </a:lnTo>
                  <a:lnTo>
                    <a:pt x="62946" y="10704"/>
                  </a:lnTo>
                  <a:lnTo>
                    <a:pt x="62922" y="10740"/>
                  </a:lnTo>
                  <a:lnTo>
                    <a:pt x="62892" y="10770"/>
                  </a:lnTo>
                  <a:lnTo>
                    <a:pt x="62862" y="10800"/>
                  </a:lnTo>
                  <a:lnTo>
                    <a:pt x="62802" y="10854"/>
                  </a:lnTo>
                  <a:lnTo>
                    <a:pt x="62724" y="10902"/>
                  </a:lnTo>
                  <a:lnTo>
                    <a:pt x="62646" y="10950"/>
                  </a:lnTo>
                  <a:lnTo>
                    <a:pt x="62556" y="11004"/>
                  </a:lnTo>
                  <a:lnTo>
                    <a:pt x="62502" y="11034"/>
                  </a:lnTo>
                  <a:lnTo>
                    <a:pt x="62478" y="11046"/>
                  </a:lnTo>
                  <a:lnTo>
                    <a:pt x="62454" y="11064"/>
                  </a:lnTo>
                  <a:lnTo>
                    <a:pt x="62406" y="11118"/>
                  </a:lnTo>
                  <a:lnTo>
                    <a:pt x="62340" y="11202"/>
                  </a:lnTo>
                  <a:lnTo>
                    <a:pt x="62268" y="11274"/>
                  </a:lnTo>
                  <a:lnTo>
                    <a:pt x="62232" y="11316"/>
                  </a:lnTo>
                  <a:lnTo>
                    <a:pt x="62214" y="11340"/>
                  </a:lnTo>
                  <a:lnTo>
                    <a:pt x="62214" y="11358"/>
                  </a:lnTo>
                  <a:lnTo>
                    <a:pt x="62214" y="11382"/>
                  </a:lnTo>
                  <a:lnTo>
                    <a:pt x="62208" y="11412"/>
                  </a:lnTo>
                  <a:lnTo>
                    <a:pt x="62190" y="11460"/>
                  </a:lnTo>
                  <a:lnTo>
                    <a:pt x="62142" y="11538"/>
                  </a:lnTo>
                  <a:lnTo>
                    <a:pt x="62082" y="11628"/>
                  </a:lnTo>
                  <a:lnTo>
                    <a:pt x="62046" y="11676"/>
                  </a:lnTo>
                  <a:lnTo>
                    <a:pt x="62028" y="11694"/>
                  </a:lnTo>
                  <a:lnTo>
                    <a:pt x="62016" y="11700"/>
                  </a:lnTo>
                  <a:lnTo>
                    <a:pt x="62010" y="11712"/>
                  </a:lnTo>
                  <a:lnTo>
                    <a:pt x="61992" y="11742"/>
                  </a:lnTo>
                  <a:lnTo>
                    <a:pt x="61968" y="11814"/>
                  </a:lnTo>
                  <a:lnTo>
                    <a:pt x="61914" y="11946"/>
                  </a:lnTo>
                  <a:lnTo>
                    <a:pt x="61860" y="12072"/>
                  </a:lnTo>
                  <a:lnTo>
                    <a:pt x="61812" y="12180"/>
                  </a:lnTo>
                  <a:lnTo>
                    <a:pt x="61788" y="12222"/>
                  </a:lnTo>
                  <a:lnTo>
                    <a:pt x="61764" y="12264"/>
                  </a:lnTo>
                  <a:lnTo>
                    <a:pt x="61734" y="12306"/>
                  </a:lnTo>
                  <a:lnTo>
                    <a:pt x="61698" y="12336"/>
                  </a:lnTo>
                  <a:lnTo>
                    <a:pt x="61626" y="12390"/>
                  </a:lnTo>
                  <a:lnTo>
                    <a:pt x="61566" y="12438"/>
                  </a:lnTo>
                  <a:lnTo>
                    <a:pt x="61524" y="12480"/>
                  </a:lnTo>
                  <a:lnTo>
                    <a:pt x="61494" y="12516"/>
                  </a:lnTo>
                  <a:lnTo>
                    <a:pt x="61476" y="12546"/>
                  </a:lnTo>
                  <a:lnTo>
                    <a:pt x="61464" y="12576"/>
                  </a:lnTo>
                  <a:lnTo>
                    <a:pt x="61446" y="12648"/>
                  </a:lnTo>
                  <a:lnTo>
                    <a:pt x="61416" y="12756"/>
                  </a:lnTo>
                  <a:lnTo>
                    <a:pt x="61356" y="12756"/>
                  </a:lnTo>
                  <a:lnTo>
                    <a:pt x="61320" y="12762"/>
                  </a:lnTo>
                  <a:lnTo>
                    <a:pt x="61284" y="12780"/>
                  </a:lnTo>
                  <a:lnTo>
                    <a:pt x="61230" y="12810"/>
                  </a:lnTo>
                  <a:lnTo>
                    <a:pt x="61176" y="12828"/>
                  </a:lnTo>
                  <a:lnTo>
                    <a:pt x="61116" y="12852"/>
                  </a:lnTo>
                  <a:lnTo>
                    <a:pt x="61140" y="12918"/>
                  </a:lnTo>
                  <a:lnTo>
                    <a:pt x="61152" y="12972"/>
                  </a:lnTo>
                  <a:lnTo>
                    <a:pt x="61158" y="13032"/>
                  </a:lnTo>
                  <a:lnTo>
                    <a:pt x="61158" y="13122"/>
                  </a:lnTo>
                  <a:lnTo>
                    <a:pt x="61140" y="13128"/>
                  </a:lnTo>
                  <a:lnTo>
                    <a:pt x="61128" y="13134"/>
                  </a:lnTo>
                  <a:lnTo>
                    <a:pt x="60930" y="13272"/>
                  </a:lnTo>
                  <a:lnTo>
                    <a:pt x="60918" y="13278"/>
                  </a:lnTo>
                  <a:lnTo>
                    <a:pt x="60912" y="13290"/>
                  </a:lnTo>
                  <a:lnTo>
                    <a:pt x="60864" y="13320"/>
                  </a:lnTo>
                  <a:lnTo>
                    <a:pt x="60822" y="13362"/>
                  </a:lnTo>
                  <a:lnTo>
                    <a:pt x="60792" y="13392"/>
                  </a:lnTo>
                  <a:lnTo>
                    <a:pt x="60768" y="13428"/>
                  </a:lnTo>
                  <a:lnTo>
                    <a:pt x="60756" y="13452"/>
                  </a:lnTo>
                  <a:lnTo>
                    <a:pt x="60750" y="13476"/>
                  </a:lnTo>
                  <a:lnTo>
                    <a:pt x="60744" y="13500"/>
                  </a:lnTo>
                  <a:lnTo>
                    <a:pt x="60750" y="13524"/>
                  </a:lnTo>
                  <a:lnTo>
                    <a:pt x="60756" y="13542"/>
                  </a:lnTo>
                  <a:lnTo>
                    <a:pt x="60780" y="13578"/>
                  </a:lnTo>
                  <a:lnTo>
                    <a:pt x="60810" y="13620"/>
                  </a:lnTo>
                  <a:lnTo>
                    <a:pt x="60822" y="13644"/>
                  </a:lnTo>
                  <a:lnTo>
                    <a:pt x="60828" y="13662"/>
                  </a:lnTo>
                  <a:lnTo>
                    <a:pt x="60834" y="13686"/>
                  </a:lnTo>
                  <a:lnTo>
                    <a:pt x="60840" y="13716"/>
                  </a:lnTo>
                  <a:lnTo>
                    <a:pt x="60822" y="13782"/>
                  </a:lnTo>
                  <a:lnTo>
                    <a:pt x="60792" y="13848"/>
                  </a:lnTo>
                  <a:lnTo>
                    <a:pt x="60762" y="13890"/>
                  </a:lnTo>
                  <a:lnTo>
                    <a:pt x="60750" y="13908"/>
                  </a:lnTo>
                  <a:lnTo>
                    <a:pt x="60762" y="13896"/>
                  </a:lnTo>
                  <a:lnTo>
                    <a:pt x="60774" y="13878"/>
                  </a:lnTo>
                  <a:lnTo>
                    <a:pt x="60792" y="13860"/>
                  </a:lnTo>
                  <a:lnTo>
                    <a:pt x="60798" y="13842"/>
                  </a:lnTo>
                  <a:lnTo>
                    <a:pt x="60786" y="13854"/>
                  </a:lnTo>
                  <a:lnTo>
                    <a:pt x="60756" y="13890"/>
                  </a:lnTo>
                  <a:lnTo>
                    <a:pt x="60612" y="14016"/>
                  </a:lnTo>
                  <a:lnTo>
                    <a:pt x="60528" y="14082"/>
                  </a:lnTo>
                  <a:lnTo>
                    <a:pt x="60480" y="14124"/>
                  </a:lnTo>
                  <a:lnTo>
                    <a:pt x="60438" y="14178"/>
                  </a:lnTo>
                  <a:lnTo>
                    <a:pt x="60354" y="14286"/>
                  </a:lnTo>
                  <a:lnTo>
                    <a:pt x="60324" y="14334"/>
                  </a:lnTo>
                  <a:lnTo>
                    <a:pt x="60300" y="14376"/>
                  </a:lnTo>
                  <a:lnTo>
                    <a:pt x="60276" y="14412"/>
                  </a:lnTo>
                  <a:lnTo>
                    <a:pt x="60264" y="14448"/>
                  </a:lnTo>
                  <a:lnTo>
                    <a:pt x="60240" y="14514"/>
                  </a:lnTo>
                  <a:lnTo>
                    <a:pt x="60234" y="14574"/>
                  </a:lnTo>
                  <a:lnTo>
                    <a:pt x="60222" y="14622"/>
                  </a:lnTo>
                  <a:lnTo>
                    <a:pt x="60210" y="14664"/>
                  </a:lnTo>
                  <a:lnTo>
                    <a:pt x="60198" y="14688"/>
                  </a:lnTo>
                  <a:lnTo>
                    <a:pt x="60180" y="14706"/>
                  </a:lnTo>
                  <a:lnTo>
                    <a:pt x="60162" y="14730"/>
                  </a:lnTo>
                  <a:lnTo>
                    <a:pt x="60138" y="14748"/>
                  </a:lnTo>
                  <a:lnTo>
                    <a:pt x="60000" y="14760"/>
                  </a:lnTo>
                  <a:lnTo>
                    <a:pt x="59988" y="14832"/>
                  </a:lnTo>
                  <a:lnTo>
                    <a:pt x="59982" y="14856"/>
                  </a:lnTo>
                  <a:lnTo>
                    <a:pt x="59976" y="14856"/>
                  </a:lnTo>
                  <a:lnTo>
                    <a:pt x="59940" y="14886"/>
                  </a:lnTo>
                  <a:lnTo>
                    <a:pt x="59832" y="14970"/>
                  </a:lnTo>
                  <a:lnTo>
                    <a:pt x="59856" y="15024"/>
                  </a:lnTo>
                  <a:lnTo>
                    <a:pt x="59874" y="15048"/>
                  </a:lnTo>
                  <a:lnTo>
                    <a:pt x="59892" y="15078"/>
                  </a:lnTo>
                  <a:lnTo>
                    <a:pt x="59922" y="15126"/>
                  </a:lnTo>
                  <a:lnTo>
                    <a:pt x="59730" y="15174"/>
                  </a:lnTo>
                  <a:lnTo>
                    <a:pt x="59730" y="15234"/>
                  </a:lnTo>
                  <a:lnTo>
                    <a:pt x="59724" y="15276"/>
                  </a:lnTo>
                  <a:lnTo>
                    <a:pt x="59718" y="15312"/>
                  </a:lnTo>
                  <a:lnTo>
                    <a:pt x="59706" y="15342"/>
                  </a:lnTo>
                  <a:lnTo>
                    <a:pt x="59676" y="15396"/>
                  </a:lnTo>
                  <a:lnTo>
                    <a:pt x="59634" y="15486"/>
                  </a:lnTo>
                  <a:lnTo>
                    <a:pt x="59616" y="15528"/>
                  </a:lnTo>
                  <a:lnTo>
                    <a:pt x="59598" y="15558"/>
                  </a:lnTo>
                  <a:lnTo>
                    <a:pt x="59592" y="15606"/>
                  </a:lnTo>
                  <a:lnTo>
                    <a:pt x="59586" y="15690"/>
                  </a:lnTo>
                  <a:lnTo>
                    <a:pt x="59682" y="15684"/>
                  </a:lnTo>
                  <a:lnTo>
                    <a:pt x="59682" y="15720"/>
                  </a:lnTo>
                  <a:lnTo>
                    <a:pt x="59688" y="15726"/>
                  </a:lnTo>
                  <a:lnTo>
                    <a:pt x="59706" y="15720"/>
                  </a:lnTo>
                  <a:lnTo>
                    <a:pt x="59760" y="15732"/>
                  </a:lnTo>
                  <a:lnTo>
                    <a:pt x="59790" y="15786"/>
                  </a:lnTo>
                  <a:lnTo>
                    <a:pt x="59802" y="15924"/>
                  </a:lnTo>
                  <a:lnTo>
                    <a:pt x="59532" y="15924"/>
                  </a:lnTo>
                  <a:lnTo>
                    <a:pt x="59472" y="16002"/>
                  </a:lnTo>
                  <a:lnTo>
                    <a:pt x="59430" y="16044"/>
                  </a:lnTo>
                  <a:lnTo>
                    <a:pt x="59400" y="16062"/>
                  </a:lnTo>
                  <a:lnTo>
                    <a:pt x="59382" y="16068"/>
                  </a:lnTo>
                  <a:lnTo>
                    <a:pt x="59370" y="16068"/>
                  </a:lnTo>
                  <a:lnTo>
                    <a:pt x="59352" y="16074"/>
                  </a:lnTo>
                  <a:lnTo>
                    <a:pt x="59328" y="16092"/>
                  </a:lnTo>
                  <a:lnTo>
                    <a:pt x="59292" y="16128"/>
                  </a:lnTo>
                  <a:lnTo>
                    <a:pt x="59262" y="16164"/>
                  </a:lnTo>
                  <a:lnTo>
                    <a:pt x="59244" y="16206"/>
                  </a:lnTo>
                  <a:lnTo>
                    <a:pt x="59226" y="16242"/>
                  </a:lnTo>
                  <a:lnTo>
                    <a:pt x="59214" y="16284"/>
                  </a:lnTo>
                  <a:lnTo>
                    <a:pt x="59208" y="16320"/>
                  </a:lnTo>
                  <a:lnTo>
                    <a:pt x="59214" y="16362"/>
                  </a:lnTo>
                  <a:lnTo>
                    <a:pt x="59220" y="16404"/>
                  </a:lnTo>
                  <a:lnTo>
                    <a:pt x="59238" y="16440"/>
                  </a:lnTo>
                  <a:lnTo>
                    <a:pt x="59382" y="16488"/>
                  </a:lnTo>
                  <a:lnTo>
                    <a:pt x="59382" y="16524"/>
                  </a:lnTo>
                  <a:lnTo>
                    <a:pt x="59388" y="16530"/>
                  </a:lnTo>
                  <a:lnTo>
                    <a:pt x="59406" y="16530"/>
                  </a:lnTo>
                  <a:lnTo>
                    <a:pt x="59466" y="16536"/>
                  </a:lnTo>
                  <a:lnTo>
                    <a:pt x="59466" y="16566"/>
                  </a:lnTo>
                  <a:lnTo>
                    <a:pt x="59466" y="16578"/>
                  </a:lnTo>
                  <a:lnTo>
                    <a:pt x="59466" y="16596"/>
                  </a:lnTo>
                  <a:lnTo>
                    <a:pt x="59484" y="16638"/>
                  </a:lnTo>
                  <a:lnTo>
                    <a:pt x="59364" y="16698"/>
                  </a:lnTo>
                  <a:lnTo>
                    <a:pt x="59334" y="17064"/>
                  </a:lnTo>
                  <a:lnTo>
                    <a:pt x="59214" y="17070"/>
                  </a:lnTo>
                  <a:lnTo>
                    <a:pt x="57342" y="16566"/>
                  </a:lnTo>
                  <a:lnTo>
                    <a:pt x="55188" y="16380"/>
                  </a:lnTo>
                  <a:lnTo>
                    <a:pt x="55044" y="16380"/>
                  </a:lnTo>
                  <a:lnTo>
                    <a:pt x="54900" y="16380"/>
                  </a:lnTo>
                  <a:lnTo>
                    <a:pt x="54750" y="16380"/>
                  </a:lnTo>
                  <a:lnTo>
                    <a:pt x="54600" y="16386"/>
                  </a:lnTo>
                  <a:lnTo>
                    <a:pt x="54450" y="16386"/>
                  </a:lnTo>
                  <a:lnTo>
                    <a:pt x="54306" y="16386"/>
                  </a:lnTo>
                  <a:lnTo>
                    <a:pt x="54162" y="16380"/>
                  </a:lnTo>
                  <a:lnTo>
                    <a:pt x="54018" y="16368"/>
                  </a:lnTo>
                  <a:lnTo>
                    <a:pt x="53676" y="16332"/>
                  </a:lnTo>
                  <a:lnTo>
                    <a:pt x="53286" y="16296"/>
                  </a:lnTo>
                  <a:lnTo>
                    <a:pt x="52860" y="16248"/>
                  </a:lnTo>
                  <a:lnTo>
                    <a:pt x="52422" y="16194"/>
                  </a:lnTo>
                  <a:lnTo>
                    <a:pt x="51990" y="16140"/>
                  </a:lnTo>
                  <a:lnTo>
                    <a:pt x="51582" y="16080"/>
                  </a:lnTo>
                  <a:lnTo>
                    <a:pt x="51396" y="16044"/>
                  </a:lnTo>
                  <a:lnTo>
                    <a:pt x="51222" y="16014"/>
                  </a:lnTo>
                  <a:lnTo>
                    <a:pt x="51060" y="15978"/>
                  </a:lnTo>
                  <a:lnTo>
                    <a:pt x="50922" y="15942"/>
                  </a:lnTo>
                  <a:lnTo>
                    <a:pt x="50646" y="15876"/>
                  </a:lnTo>
                  <a:lnTo>
                    <a:pt x="50388" y="15822"/>
                  </a:lnTo>
                  <a:lnTo>
                    <a:pt x="50148" y="15780"/>
                  </a:lnTo>
                  <a:lnTo>
                    <a:pt x="49914" y="15750"/>
                  </a:lnTo>
                  <a:lnTo>
                    <a:pt x="49674" y="15726"/>
                  </a:lnTo>
                  <a:lnTo>
                    <a:pt x="49422" y="15702"/>
                  </a:lnTo>
                  <a:lnTo>
                    <a:pt x="49152" y="15684"/>
                  </a:lnTo>
                  <a:lnTo>
                    <a:pt x="48846" y="15660"/>
                  </a:lnTo>
                  <a:lnTo>
                    <a:pt x="48714" y="15654"/>
                  </a:lnTo>
                  <a:lnTo>
                    <a:pt x="48576" y="15648"/>
                  </a:lnTo>
                  <a:lnTo>
                    <a:pt x="48438" y="15642"/>
                  </a:lnTo>
                  <a:lnTo>
                    <a:pt x="48294" y="15636"/>
                  </a:lnTo>
                  <a:lnTo>
                    <a:pt x="48156" y="15630"/>
                  </a:lnTo>
                  <a:lnTo>
                    <a:pt x="48018" y="15624"/>
                  </a:lnTo>
                  <a:lnTo>
                    <a:pt x="47880" y="15612"/>
                  </a:lnTo>
                  <a:lnTo>
                    <a:pt x="47748" y="15600"/>
                  </a:lnTo>
                  <a:lnTo>
                    <a:pt x="47646" y="15582"/>
                  </a:lnTo>
                  <a:lnTo>
                    <a:pt x="47514" y="15558"/>
                  </a:lnTo>
                  <a:lnTo>
                    <a:pt x="47358" y="15522"/>
                  </a:lnTo>
                  <a:lnTo>
                    <a:pt x="47184" y="15480"/>
                  </a:lnTo>
                  <a:lnTo>
                    <a:pt x="46800" y="15372"/>
                  </a:lnTo>
                  <a:lnTo>
                    <a:pt x="46380" y="15246"/>
                  </a:lnTo>
                  <a:lnTo>
                    <a:pt x="45960" y="15120"/>
                  </a:lnTo>
                  <a:lnTo>
                    <a:pt x="45576" y="15000"/>
                  </a:lnTo>
                  <a:lnTo>
                    <a:pt x="45252" y="14898"/>
                  </a:lnTo>
                  <a:lnTo>
                    <a:pt x="45018" y="14820"/>
                  </a:lnTo>
                  <a:lnTo>
                    <a:pt x="44796" y="14748"/>
                  </a:lnTo>
                  <a:lnTo>
                    <a:pt x="44574" y="14676"/>
                  </a:lnTo>
                  <a:lnTo>
                    <a:pt x="44346" y="14610"/>
                  </a:lnTo>
                  <a:lnTo>
                    <a:pt x="44118" y="14544"/>
                  </a:lnTo>
                  <a:lnTo>
                    <a:pt x="43890" y="14478"/>
                  </a:lnTo>
                  <a:lnTo>
                    <a:pt x="43662" y="14412"/>
                  </a:lnTo>
                  <a:lnTo>
                    <a:pt x="43434" y="14346"/>
                  </a:lnTo>
                  <a:lnTo>
                    <a:pt x="43212" y="14286"/>
                  </a:lnTo>
                  <a:lnTo>
                    <a:pt x="42834" y="14178"/>
                  </a:lnTo>
                  <a:lnTo>
                    <a:pt x="42468" y="14082"/>
                  </a:lnTo>
                  <a:lnTo>
                    <a:pt x="42102" y="13986"/>
                  </a:lnTo>
                  <a:lnTo>
                    <a:pt x="41748" y="13890"/>
                  </a:lnTo>
                  <a:lnTo>
                    <a:pt x="41394" y="13806"/>
                  </a:lnTo>
                  <a:lnTo>
                    <a:pt x="41040" y="13722"/>
                  </a:lnTo>
                  <a:lnTo>
                    <a:pt x="40692" y="13638"/>
                  </a:lnTo>
                  <a:lnTo>
                    <a:pt x="40344" y="13560"/>
                  </a:lnTo>
                  <a:lnTo>
                    <a:pt x="39996" y="13488"/>
                  </a:lnTo>
                  <a:lnTo>
                    <a:pt x="39648" y="13410"/>
                  </a:lnTo>
                  <a:lnTo>
                    <a:pt x="39294" y="13338"/>
                  </a:lnTo>
                  <a:lnTo>
                    <a:pt x="38940" y="13266"/>
                  </a:lnTo>
                  <a:lnTo>
                    <a:pt x="38580" y="13200"/>
                  </a:lnTo>
                  <a:lnTo>
                    <a:pt x="38214" y="13128"/>
                  </a:lnTo>
                  <a:lnTo>
                    <a:pt x="37848" y="13062"/>
                  </a:lnTo>
                  <a:lnTo>
                    <a:pt x="37470" y="12990"/>
                  </a:lnTo>
                  <a:lnTo>
                    <a:pt x="37314" y="12960"/>
                  </a:lnTo>
                  <a:lnTo>
                    <a:pt x="37134" y="12924"/>
                  </a:lnTo>
                  <a:lnTo>
                    <a:pt x="36930" y="12876"/>
                  </a:lnTo>
                  <a:lnTo>
                    <a:pt x="36702" y="12816"/>
                  </a:lnTo>
                  <a:lnTo>
                    <a:pt x="36204" y="12684"/>
                  </a:lnTo>
                  <a:lnTo>
                    <a:pt x="35664" y="12540"/>
                  </a:lnTo>
                  <a:lnTo>
                    <a:pt x="35118" y="12390"/>
                  </a:lnTo>
                  <a:lnTo>
                    <a:pt x="34602" y="12240"/>
                  </a:lnTo>
                  <a:lnTo>
                    <a:pt x="34146" y="12114"/>
                  </a:lnTo>
                  <a:lnTo>
                    <a:pt x="33774" y="12006"/>
                  </a:lnTo>
                  <a:lnTo>
                    <a:pt x="33540" y="11946"/>
                  </a:lnTo>
                  <a:lnTo>
                    <a:pt x="33300" y="11886"/>
                  </a:lnTo>
                  <a:lnTo>
                    <a:pt x="33066" y="11826"/>
                  </a:lnTo>
                  <a:lnTo>
                    <a:pt x="32826" y="11772"/>
                  </a:lnTo>
                  <a:lnTo>
                    <a:pt x="32586" y="11724"/>
                  </a:lnTo>
                  <a:lnTo>
                    <a:pt x="32352" y="11670"/>
                  </a:lnTo>
                  <a:lnTo>
                    <a:pt x="32112" y="11616"/>
                  </a:lnTo>
                  <a:lnTo>
                    <a:pt x="31872" y="11568"/>
                  </a:lnTo>
                  <a:lnTo>
                    <a:pt x="31710" y="11532"/>
                  </a:lnTo>
                  <a:lnTo>
                    <a:pt x="31536" y="11508"/>
                  </a:lnTo>
                  <a:lnTo>
                    <a:pt x="31344" y="11484"/>
                  </a:lnTo>
                  <a:lnTo>
                    <a:pt x="31146" y="11466"/>
                  </a:lnTo>
                  <a:lnTo>
                    <a:pt x="30942" y="11454"/>
                  </a:lnTo>
                  <a:lnTo>
                    <a:pt x="30732" y="11448"/>
                  </a:lnTo>
                  <a:lnTo>
                    <a:pt x="30516" y="11442"/>
                  </a:lnTo>
                  <a:lnTo>
                    <a:pt x="30300" y="11442"/>
                  </a:lnTo>
                  <a:lnTo>
                    <a:pt x="30084" y="11454"/>
                  </a:lnTo>
                  <a:lnTo>
                    <a:pt x="29868" y="11466"/>
                  </a:lnTo>
                  <a:lnTo>
                    <a:pt x="29658" y="11478"/>
                  </a:lnTo>
                  <a:lnTo>
                    <a:pt x="29454" y="11502"/>
                  </a:lnTo>
                  <a:lnTo>
                    <a:pt x="29256" y="11532"/>
                  </a:lnTo>
                  <a:lnTo>
                    <a:pt x="29070" y="11562"/>
                  </a:lnTo>
                  <a:lnTo>
                    <a:pt x="28896" y="11604"/>
                  </a:lnTo>
                  <a:lnTo>
                    <a:pt x="28734" y="11646"/>
                  </a:lnTo>
                  <a:lnTo>
                    <a:pt x="28290" y="11778"/>
                  </a:lnTo>
                  <a:lnTo>
                    <a:pt x="27954" y="11886"/>
                  </a:lnTo>
                  <a:lnTo>
                    <a:pt x="27816" y="11934"/>
                  </a:lnTo>
                  <a:lnTo>
                    <a:pt x="27690" y="11982"/>
                  </a:lnTo>
                  <a:lnTo>
                    <a:pt x="27576" y="12036"/>
                  </a:lnTo>
                  <a:lnTo>
                    <a:pt x="27468" y="12084"/>
                  </a:lnTo>
                  <a:lnTo>
                    <a:pt x="27252" y="12192"/>
                  </a:lnTo>
                  <a:lnTo>
                    <a:pt x="27006" y="12324"/>
                  </a:lnTo>
                  <a:lnTo>
                    <a:pt x="26712" y="12498"/>
                  </a:lnTo>
                  <a:lnTo>
                    <a:pt x="26322" y="12714"/>
                  </a:lnTo>
                  <a:lnTo>
                    <a:pt x="26130" y="12822"/>
                  </a:lnTo>
                  <a:lnTo>
                    <a:pt x="25950" y="12936"/>
                  </a:lnTo>
                  <a:lnTo>
                    <a:pt x="25776" y="13056"/>
                  </a:lnTo>
                  <a:lnTo>
                    <a:pt x="25608" y="13176"/>
                  </a:lnTo>
                  <a:lnTo>
                    <a:pt x="25440" y="13302"/>
                  </a:lnTo>
                  <a:lnTo>
                    <a:pt x="25272" y="13428"/>
                  </a:lnTo>
                  <a:lnTo>
                    <a:pt x="25104" y="13548"/>
                  </a:lnTo>
                  <a:lnTo>
                    <a:pt x="24936" y="13674"/>
                  </a:lnTo>
                  <a:lnTo>
                    <a:pt x="24768" y="13800"/>
                  </a:lnTo>
                  <a:lnTo>
                    <a:pt x="24606" y="13932"/>
                  </a:lnTo>
                  <a:lnTo>
                    <a:pt x="24456" y="14076"/>
                  </a:lnTo>
                  <a:lnTo>
                    <a:pt x="24300" y="14214"/>
                  </a:lnTo>
                  <a:lnTo>
                    <a:pt x="24150" y="14358"/>
                  </a:lnTo>
                  <a:lnTo>
                    <a:pt x="24000" y="14502"/>
                  </a:lnTo>
                  <a:lnTo>
                    <a:pt x="23850" y="14640"/>
                  </a:lnTo>
                  <a:lnTo>
                    <a:pt x="23694" y="14772"/>
                  </a:lnTo>
                  <a:lnTo>
                    <a:pt x="22830" y="15684"/>
                  </a:lnTo>
                  <a:lnTo>
                    <a:pt x="22716" y="15810"/>
                  </a:lnTo>
                  <a:lnTo>
                    <a:pt x="22602" y="15924"/>
                  </a:lnTo>
                  <a:lnTo>
                    <a:pt x="22488" y="16032"/>
                  </a:lnTo>
                  <a:lnTo>
                    <a:pt x="22380" y="16134"/>
                  </a:lnTo>
                  <a:lnTo>
                    <a:pt x="22158" y="16326"/>
                  </a:lnTo>
                  <a:lnTo>
                    <a:pt x="21930" y="16524"/>
                  </a:lnTo>
                  <a:lnTo>
                    <a:pt x="21768" y="16668"/>
                  </a:lnTo>
                  <a:lnTo>
                    <a:pt x="21612" y="16806"/>
                  </a:lnTo>
                  <a:lnTo>
                    <a:pt x="21462" y="16938"/>
                  </a:lnTo>
                  <a:lnTo>
                    <a:pt x="21312" y="17076"/>
                  </a:lnTo>
                  <a:lnTo>
                    <a:pt x="21150" y="17220"/>
                  </a:lnTo>
                  <a:lnTo>
                    <a:pt x="21000" y="17364"/>
                  </a:lnTo>
                  <a:lnTo>
                    <a:pt x="20850" y="17508"/>
                  </a:lnTo>
                  <a:lnTo>
                    <a:pt x="20706" y="17652"/>
                  </a:lnTo>
                  <a:lnTo>
                    <a:pt x="20562" y="17796"/>
                  </a:lnTo>
                  <a:lnTo>
                    <a:pt x="20418" y="17940"/>
                  </a:lnTo>
                  <a:lnTo>
                    <a:pt x="20268" y="18084"/>
                  </a:lnTo>
                  <a:lnTo>
                    <a:pt x="20118" y="18228"/>
                  </a:lnTo>
                  <a:lnTo>
                    <a:pt x="19974" y="18378"/>
                  </a:lnTo>
                  <a:lnTo>
                    <a:pt x="19842" y="18528"/>
                  </a:lnTo>
                  <a:lnTo>
                    <a:pt x="19710" y="18684"/>
                  </a:lnTo>
                  <a:lnTo>
                    <a:pt x="19572" y="18852"/>
                  </a:lnTo>
                  <a:lnTo>
                    <a:pt x="19254" y="19230"/>
                  </a:lnTo>
                  <a:lnTo>
                    <a:pt x="19008" y="19518"/>
                  </a:lnTo>
                  <a:lnTo>
                    <a:pt x="18900" y="19638"/>
                  </a:lnTo>
                  <a:lnTo>
                    <a:pt x="18798" y="19734"/>
                  </a:lnTo>
                  <a:lnTo>
                    <a:pt x="18750" y="19776"/>
                  </a:lnTo>
                  <a:lnTo>
                    <a:pt x="18702" y="19812"/>
                  </a:lnTo>
                  <a:lnTo>
                    <a:pt x="18654" y="19842"/>
                  </a:lnTo>
                  <a:lnTo>
                    <a:pt x="18606" y="19872"/>
                  </a:lnTo>
                  <a:lnTo>
                    <a:pt x="18558" y="19890"/>
                  </a:lnTo>
                  <a:lnTo>
                    <a:pt x="18510" y="19908"/>
                  </a:lnTo>
                  <a:lnTo>
                    <a:pt x="18456" y="19926"/>
                  </a:lnTo>
                  <a:lnTo>
                    <a:pt x="18402" y="19932"/>
                  </a:lnTo>
                  <a:lnTo>
                    <a:pt x="18342" y="19938"/>
                  </a:lnTo>
                  <a:lnTo>
                    <a:pt x="18282" y="19938"/>
                  </a:lnTo>
                  <a:lnTo>
                    <a:pt x="18216" y="19938"/>
                  </a:lnTo>
                  <a:lnTo>
                    <a:pt x="18144" y="19932"/>
                  </a:lnTo>
                  <a:lnTo>
                    <a:pt x="17994" y="19902"/>
                  </a:lnTo>
                  <a:lnTo>
                    <a:pt x="17820" y="19860"/>
                  </a:lnTo>
                  <a:lnTo>
                    <a:pt x="17622" y="19806"/>
                  </a:lnTo>
                  <a:lnTo>
                    <a:pt x="17394" y="19734"/>
                  </a:lnTo>
                  <a:lnTo>
                    <a:pt x="17214" y="19674"/>
                  </a:lnTo>
                  <a:lnTo>
                    <a:pt x="16998" y="19602"/>
                  </a:lnTo>
                  <a:lnTo>
                    <a:pt x="16764" y="19518"/>
                  </a:lnTo>
                  <a:lnTo>
                    <a:pt x="16518" y="19428"/>
                  </a:lnTo>
                  <a:lnTo>
                    <a:pt x="16284" y="19332"/>
                  </a:lnTo>
                  <a:lnTo>
                    <a:pt x="16062" y="19236"/>
                  </a:lnTo>
                  <a:lnTo>
                    <a:pt x="15960" y="19194"/>
                  </a:lnTo>
                  <a:lnTo>
                    <a:pt x="15870" y="19146"/>
                  </a:lnTo>
                  <a:lnTo>
                    <a:pt x="15792" y="19104"/>
                  </a:lnTo>
                  <a:lnTo>
                    <a:pt x="15720" y="19068"/>
                  </a:lnTo>
                  <a:lnTo>
                    <a:pt x="15438" y="18888"/>
                  </a:lnTo>
                  <a:lnTo>
                    <a:pt x="15168" y="18714"/>
                  </a:lnTo>
                  <a:lnTo>
                    <a:pt x="14910" y="18546"/>
                  </a:lnTo>
                  <a:lnTo>
                    <a:pt x="14664" y="18372"/>
                  </a:lnTo>
                  <a:lnTo>
                    <a:pt x="14538" y="18282"/>
                  </a:lnTo>
                  <a:lnTo>
                    <a:pt x="14424" y="18192"/>
                  </a:lnTo>
                  <a:lnTo>
                    <a:pt x="14304" y="18096"/>
                  </a:lnTo>
                  <a:lnTo>
                    <a:pt x="14190" y="17994"/>
                  </a:lnTo>
                  <a:lnTo>
                    <a:pt x="14070" y="17886"/>
                  </a:lnTo>
                  <a:lnTo>
                    <a:pt x="13956" y="17778"/>
                  </a:lnTo>
                  <a:lnTo>
                    <a:pt x="13842" y="17664"/>
                  </a:lnTo>
                  <a:lnTo>
                    <a:pt x="13728" y="17538"/>
                  </a:lnTo>
                  <a:lnTo>
                    <a:pt x="13584" y="17394"/>
                  </a:lnTo>
                  <a:lnTo>
                    <a:pt x="13452" y="17268"/>
                  </a:lnTo>
                  <a:lnTo>
                    <a:pt x="13386" y="17196"/>
                  </a:lnTo>
                  <a:lnTo>
                    <a:pt x="13314" y="17124"/>
                  </a:lnTo>
                  <a:lnTo>
                    <a:pt x="13242" y="17040"/>
                  </a:lnTo>
                  <a:lnTo>
                    <a:pt x="13164" y="16932"/>
                  </a:lnTo>
                  <a:lnTo>
                    <a:pt x="12246" y="15510"/>
                  </a:lnTo>
                  <a:lnTo>
                    <a:pt x="12138" y="15288"/>
                  </a:lnTo>
                  <a:lnTo>
                    <a:pt x="12042" y="15078"/>
                  </a:lnTo>
                  <a:lnTo>
                    <a:pt x="11946" y="14874"/>
                  </a:lnTo>
                  <a:lnTo>
                    <a:pt x="11856" y="14670"/>
                  </a:lnTo>
                  <a:lnTo>
                    <a:pt x="11694" y="14280"/>
                  </a:lnTo>
                  <a:lnTo>
                    <a:pt x="11532" y="13896"/>
                  </a:lnTo>
                  <a:lnTo>
                    <a:pt x="11448" y="13710"/>
                  </a:lnTo>
                  <a:lnTo>
                    <a:pt x="11358" y="13524"/>
                  </a:lnTo>
                  <a:lnTo>
                    <a:pt x="11268" y="13332"/>
                  </a:lnTo>
                  <a:lnTo>
                    <a:pt x="11172" y="13146"/>
                  </a:lnTo>
                  <a:lnTo>
                    <a:pt x="11070" y="12954"/>
                  </a:lnTo>
                  <a:lnTo>
                    <a:pt x="10956" y="12762"/>
                  </a:lnTo>
                  <a:lnTo>
                    <a:pt x="10830" y="12570"/>
                  </a:lnTo>
                  <a:lnTo>
                    <a:pt x="10698" y="12372"/>
                  </a:lnTo>
                  <a:lnTo>
                    <a:pt x="10578" y="12198"/>
                  </a:lnTo>
                  <a:lnTo>
                    <a:pt x="10452" y="12018"/>
                  </a:lnTo>
                  <a:lnTo>
                    <a:pt x="10392" y="11928"/>
                  </a:lnTo>
                  <a:lnTo>
                    <a:pt x="10326" y="11844"/>
                  </a:lnTo>
                  <a:lnTo>
                    <a:pt x="10260" y="11772"/>
                  </a:lnTo>
                  <a:lnTo>
                    <a:pt x="10194" y="11700"/>
                  </a:lnTo>
                  <a:lnTo>
                    <a:pt x="10038" y="11544"/>
                  </a:lnTo>
                  <a:lnTo>
                    <a:pt x="9924" y="11430"/>
                  </a:lnTo>
                  <a:lnTo>
                    <a:pt x="9858" y="11376"/>
                  </a:lnTo>
                  <a:lnTo>
                    <a:pt x="9774" y="11322"/>
                  </a:lnTo>
                  <a:lnTo>
                    <a:pt x="9666" y="11268"/>
                  </a:lnTo>
                  <a:lnTo>
                    <a:pt x="9522" y="11202"/>
                  </a:lnTo>
                  <a:lnTo>
                    <a:pt x="9372" y="11136"/>
                  </a:lnTo>
                  <a:lnTo>
                    <a:pt x="9162" y="11040"/>
                  </a:lnTo>
                  <a:lnTo>
                    <a:pt x="8916" y="10932"/>
                  </a:lnTo>
                  <a:lnTo>
                    <a:pt x="8646" y="10824"/>
                  </a:lnTo>
                  <a:lnTo>
                    <a:pt x="8508" y="10782"/>
                  </a:lnTo>
                  <a:lnTo>
                    <a:pt x="8376" y="10740"/>
                  </a:lnTo>
                  <a:lnTo>
                    <a:pt x="8244" y="10710"/>
                  </a:lnTo>
                  <a:lnTo>
                    <a:pt x="8124" y="10686"/>
                  </a:lnTo>
                  <a:lnTo>
                    <a:pt x="8064" y="10680"/>
                  </a:lnTo>
                  <a:lnTo>
                    <a:pt x="8010" y="10674"/>
                  </a:lnTo>
                  <a:lnTo>
                    <a:pt x="7956" y="10674"/>
                  </a:lnTo>
                  <a:lnTo>
                    <a:pt x="7908" y="10680"/>
                  </a:lnTo>
                  <a:lnTo>
                    <a:pt x="7866" y="10686"/>
                  </a:lnTo>
                  <a:lnTo>
                    <a:pt x="7824" y="10698"/>
                  </a:lnTo>
                  <a:lnTo>
                    <a:pt x="7788" y="10716"/>
                  </a:lnTo>
                  <a:lnTo>
                    <a:pt x="7752" y="10740"/>
                  </a:lnTo>
                  <a:lnTo>
                    <a:pt x="7770" y="10776"/>
                  </a:lnTo>
                  <a:lnTo>
                    <a:pt x="7794" y="10800"/>
                  </a:lnTo>
                  <a:lnTo>
                    <a:pt x="7812" y="10818"/>
                  </a:lnTo>
                  <a:lnTo>
                    <a:pt x="7836" y="10830"/>
                  </a:lnTo>
                  <a:lnTo>
                    <a:pt x="7890" y="10848"/>
                  </a:lnTo>
                  <a:lnTo>
                    <a:pt x="7974" y="10866"/>
                  </a:lnTo>
                  <a:lnTo>
                    <a:pt x="8076" y="10896"/>
                  </a:lnTo>
                  <a:lnTo>
                    <a:pt x="8178" y="10932"/>
                  </a:lnTo>
                  <a:lnTo>
                    <a:pt x="8274" y="10968"/>
                  </a:lnTo>
                  <a:lnTo>
                    <a:pt x="8370" y="11004"/>
                  </a:lnTo>
                  <a:lnTo>
                    <a:pt x="8460" y="11040"/>
                  </a:lnTo>
                  <a:lnTo>
                    <a:pt x="8544" y="11082"/>
                  </a:lnTo>
                  <a:lnTo>
                    <a:pt x="8634" y="11130"/>
                  </a:lnTo>
                  <a:lnTo>
                    <a:pt x="8712" y="11172"/>
                  </a:lnTo>
                  <a:lnTo>
                    <a:pt x="8880" y="11274"/>
                  </a:lnTo>
                  <a:lnTo>
                    <a:pt x="9042" y="11388"/>
                  </a:lnTo>
                  <a:lnTo>
                    <a:pt x="9210" y="11514"/>
                  </a:lnTo>
                  <a:lnTo>
                    <a:pt x="9384" y="11646"/>
                  </a:lnTo>
                  <a:lnTo>
                    <a:pt x="9426" y="11682"/>
                  </a:lnTo>
                  <a:lnTo>
                    <a:pt x="9480" y="11742"/>
                  </a:lnTo>
                  <a:lnTo>
                    <a:pt x="9540" y="11814"/>
                  </a:lnTo>
                  <a:lnTo>
                    <a:pt x="9618" y="11898"/>
                  </a:lnTo>
                  <a:lnTo>
                    <a:pt x="9780" y="12102"/>
                  </a:lnTo>
                  <a:lnTo>
                    <a:pt x="9954" y="12330"/>
                  </a:lnTo>
                  <a:lnTo>
                    <a:pt x="10128" y="12570"/>
                  </a:lnTo>
                  <a:lnTo>
                    <a:pt x="10278" y="12798"/>
                  </a:lnTo>
                  <a:lnTo>
                    <a:pt x="10338" y="12894"/>
                  </a:lnTo>
                  <a:lnTo>
                    <a:pt x="10392" y="12990"/>
                  </a:lnTo>
                  <a:lnTo>
                    <a:pt x="10434" y="13068"/>
                  </a:lnTo>
                  <a:lnTo>
                    <a:pt x="10458" y="13134"/>
                  </a:lnTo>
                  <a:lnTo>
                    <a:pt x="10368" y="13110"/>
                  </a:lnTo>
                  <a:lnTo>
                    <a:pt x="10284" y="13086"/>
                  </a:lnTo>
                  <a:lnTo>
                    <a:pt x="10194" y="13056"/>
                  </a:lnTo>
                  <a:lnTo>
                    <a:pt x="10104" y="13026"/>
                  </a:lnTo>
                  <a:lnTo>
                    <a:pt x="9918" y="12954"/>
                  </a:lnTo>
                  <a:lnTo>
                    <a:pt x="9732" y="12876"/>
                  </a:lnTo>
                  <a:lnTo>
                    <a:pt x="9336" y="12702"/>
                  </a:lnTo>
                  <a:lnTo>
                    <a:pt x="8910" y="12522"/>
                  </a:lnTo>
                  <a:lnTo>
                    <a:pt x="8694" y="12432"/>
                  </a:lnTo>
                  <a:lnTo>
                    <a:pt x="8466" y="12354"/>
                  </a:lnTo>
                  <a:lnTo>
                    <a:pt x="8346" y="12324"/>
                  </a:lnTo>
                  <a:lnTo>
                    <a:pt x="8226" y="12288"/>
                  </a:lnTo>
                  <a:lnTo>
                    <a:pt x="8106" y="12258"/>
                  </a:lnTo>
                  <a:lnTo>
                    <a:pt x="7986" y="12234"/>
                  </a:lnTo>
                  <a:lnTo>
                    <a:pt x="7860" y="12210"/>
                  </a:lnTo>
                  <a:lnTo>
                    <a:pt x="7734" y="12192"/>
                  </a:lnTo>
                  <a:lnTo>
                    <a:pt x="7608" y="12180"/>
                  </a:lnTo>
                  <a:lnTo>
                    <a:pt x="7476" y="12168"/>
                  </a:lnTo>
                  <a:lnTo>
                    <a:pt x="7344" y="12162"/>
                  </a:lnTo>
                  <a:lnTo>
                    <a:pt x="7206" y="12168"/>
                  </a:lnTo>
                  <a:lnTo>
                    <a:pt x="7068" y="12174"/>
                  </a:lnTo>
                  <a:lnTo>
                    <a:pt x="6930" y="12186"/>
                  </a:lnTo>
                  <a:lnTo>
                    <a:pt x="6672" y="12216"/>
                  </a:lnTo>
                  <a:lnTo>
                    <a:pt x="6444" y="12252"/>
                  </a:lnTo>
                  <a:lnTo>
                    <a:pt x="6336" y="12276"/>
                  </a:lnTo>
                  <a:lnTo>
                    <a:pt x="6240" y="12294"/>
                  </a:lnTo>
                  <a:lnTo>
                    <a:pt x="6144" y="12324"/>
                  </a:lnTo>
                  <a:lnTo>
                    <a:pt x="6048" y="12348"/>
                  </a:lnTo>
                  <a:lnTo>
                    <a:pt x="5958" y="12384"/>
                  </a:lnTo>
                  <a:lnTo>
                    <a:pt x="5874" y="12420"/>
                  </a:lnTo>
                  <a:lnTo>
                    <a:pt x="5784" y="12468"/>
                  </a:lnTo>
                  <a:lnTo>
                    <a:pt x="5694" y="12516"/>
                  </a:lnTo>
                  <a:lnTo>
                    <a:pt x="5604" y="12570"/>
                  </a:lnTo>
                  <a:lnTo>
                    <a:pt x="5508" y="12636"/>
                  </a:lnTo>
                  <a:lnTo>
                    <a:pt x="5412" y="12708"/>
                  </a:lnTo>
                  <a:lnTo>
                    <a:pt x="5310" y="12786"/>
                  </a:lnTo>
                  <a:lnTo>
                    <a:pt x="5160" y="12900"/>
                  </a:lnTo>
                  <a:lnTo>
                    <a:pt x="4974" y="13032"/>
                  </a:lnTo>
                  <a:lnTo>
                    <a:pt x="4776" y="13170"/>
                  </a:lnTo>
                  <a:lnTo>
                    <a:pt x="4572" y="13314"/>
                  </a:lnTo>
                  <a:lnTo>
                    <a:pt x="4386" y="13452"/>
                  </a:lnTo>
                  <a:lnTo>
                    <a:pt x="4224" y="13578"/>
                  </a:lnTo>
                  <a:lnTo>
                    <a:pt x="4158" y="13632"/>
                  </a:lnTo>
                  <a:lnTo>
                    <a:pt x="4104" y="13686"/>
                  </a:lnTo>
                  <a:lnTo>
                    <a:pt x="4068" y="13728"/>
                  </a:lnTo>
                  <a:lnTo>
                    <a:pt x="4044" y="13764"/>
                  </a:lnTo>
                  <a:lnTo>
                    <a:pt x="5796" y="12858"/>
                  </a:lnTo>
                  <a:lnTo>
                    <a:pt x="5892" y="12780"/>
                  </a:lnTo>
                  <a:lnTo>
                    <a:pt x="5994" y="12708"/>
                  </a:lnTo>
                  <a:lnTo>
                    <a:pt x="6048" y="12678"/>
                  </a:lnTo>
                  <a:lnTo>
                    <a:pt x="6108" y="12648"/>
                  </a:lnTo>
                  <a:lnTo>
                    <a:pt x="6174" y="12630"/>
                  </a:lnTo>
                  <a:lnTo>
                    <a:pt x="6246" y="12618"/>
                  </a:lnTo>
                  <a:lnTo>
                    <a:pt x="6444" y="12612"/>
                  </a:lnTo>
                  <a:lnTo>
                    <a:pt x="6654" y="12612"/>
                  </a:lnTo>
                  <a:lnTo>
                    <a:pt x="6762" y="12618"/>
                  </a:lnTo>
                  <a:lnTo>
                    <a:pt x="6870" y="12624"/>
                  </a:lnTo>
                  <a:lnTo>
                    <a:pt x="6978" y="12636"/>
                  </a:lnTo>
                  <a:lnTo>
                    <a:pt x="7080" y="12654"/>
                  </a:lnTo>
                  <a:lnTo>
                    <a:pt x="7188" y="12678"/>
                  </a:lnTo>
                  <a:lnTo>
                    <a:pt x="7284" y="12702"/>
                  </a:lnTo>
                  <a:lnTo>
                    <a:pt x="7380" y="12738"/>
                  </a:lnTo>
                  <a:lnTo>
                    <a:pt x="7470" y="12774"/>
                  </a:lnTo>
                  <a:lnTo>
                    <a:pt x="7560" y="12816"/>
                  </a:lnTo>
                  <a:lnTo>
                    <a:pt x="7638" y="12870"/>
                  </a:lnTo>
                  <a:lnTo>
                    <a:pt x="7716" y="12924"/>
                  </a:lnTo>
                  <a:lnTo>
                    <a:pt x="7782" y="12990"/>
                  </a:lnTo>
                  <a:lnTo>
                    <a:pt x="7626" y="12990"/>
                  </a:lnTo>
                  <a:lnTo>
                    <a:pt x="7500" y="12990"/>
                  </a:lnTo>
                  <a:lnTo>
                    <a:pt x="7386" y="12978"/>
                  </a:lnTo>
                  <a:lnTo>
                    <a:pt x="7290" y="12960"/>
                  </a:lnTo>
                  <a:lnTo>
                    <a:pt x="7128" y="12930"/>
                  </a:lnTo>
                  <a:lnTo>
                    <a:pt x="6972" y="12900"/>
                  </a:lnTo>
                  <a:lnTo>
                    <a:pt x="6894" y="12888"/>
                  </a:lnTo>
                  <a:lnTo>
                    <a:pt x="6804" y="12888"/>
                  </a:lnTo>
                  <a:lnTo>
                    <a:pt x="6702" y="12894"/>
                  </a:lnTo>
                  <a:lnTo>
                    <a:pt x="6582" y="12906"/>
                  </a:lnTo>
                  <a:lnTo>
                    <a:pt x="6444" y="12930"/>
                  </a:lnTo>
                  <a:lnTo>
                    <a:pt x="6282" y="12972"/>
                  </a:lnTo>
                  <a:lnTo>
                    <a:pt x="6096" y="13026"/>
                  </a:lnTo>
                  <a:lnTo>
                    <a:pt x="5874" y="13092"/>
                  </a:lnTo>
                  <a:lnTo>
                    <a:pt x="5724" y="13146"/>
                  </a:lnTo>
                  <a:lnTo>
                    <a:pt x="5532" y="13224"/>
                  </a:lnTo>
                  <a:lnTo>
                    <a:pt x="5316" y="13320"/>
                  </a:lnTo>
                  <a:lnTo>
                    <a:pt x="5094" y="13428"/>
                  </a:lnTo>
                  <a:lnTo>
                    <a:pt x="4872" y="13536"/>
                  </a:lnTo>
                  <a:lnTo>
                    <a:pt x="4668" y="13650"/>
                  </a:lnTo>
                  <a:lnTo>
                    <a:pt x="4578" y="13704"/>
                  </a:lnTo>
                  <a:lnTo>
                    <a:pt x="4506" y="13752"/>
                  </a:lnTo>
                  <a:lnTo>
                    <a:pt x="4440" y="13800"/>
                  </a:lnTo>
                  <a:lnTo>
                    <a:pt x="4392" y="13842"/>
                  </a:lnTo>
                  <a:lnTo>
                    <a:pt x="4506" y="13818"/>
                  </a:lnTo>
                  <a:lnTo>
                    <a:pt x="4626" y="13782"/>
                  </a:lnTo>
                  <a:lnTo>
                    <a:pt x="4752" y="13740"/>
                  </a:lnTo>
                  <a:lnTo>
                    <a:pt x="4884" y="13692"/>
                  </a:lnTo>
                  <a:lnTo>
                    <a:pt x="5154" y="13590"/>
                  </a:lnTo>
                  <a:lnTo>
                    <a:pt x="5436" y="13482"/>
                  </a:lnTo>
                  <a:lnTo>
                    <a:pt x="5586" y="13428"/>
                  </a:lnTo>
                  <a:lnTo>
                    <a:pt x="5736" y="13380"/>
                  </a:lnTo>
                  <a:lnTo>
                    <a:pt x="5892" y="13344"/>
                  </a:lnTo>
                  <a:lnTo>
                    <a:pt x="6048" y="13314"/>
                  </a:lnTo>
                  <a:lnTo>
                    <a:pt x="6210" y="13290"/>
                  </a:lnTo>
                  <a:lnTo>
                    <a:pt x="6378" y="13278"/>
                  </a:lnTo>
                  <a:lnTo>
                    <a:pt x="6456" y="13278"/>
                  </a:lnTo>
                  <a:lnTo>
                    <a:pt x="6540" y="13284"/>
                  </a:lnTo>
                  <a:lnTo>
                    <a:pt x="6630" y="13290"/>
                  </a:lnTo>
                  <a:lnTo>
                    <a:pt x="6714" y="13302"/>
                  </a:lnTo>
                  <a:lnTo>
                    <a:pt x="6690" y="13338"/>
                  </a:lnTo>
                  <a:lnTo>
                    <a:pt x="6678" y="13350"/>
                  </a:lnTo>
                  <a:lnTo>
                    <a:pt x="6660" y="13362"/>
                  </a:lnTo>
                  <a:lnTo>
                    <a:pt x="6624" y="13386"/>
                  </a:lnTo>
                  <a:lnTo>
                    <a:pt x="6570" y="13410"/>
                  </a:lnTo>
                  <a:lnTo>
                    <a:pt x="6516" y="13434"/>
                  </a:lnTo>
                  <a:lnTo>
                    <a:pt x="5016" y="14004"/>
                  </a:lnTo>
                  <a:lnTo>
                    <a:pt x="4818" y="14076"/>
                  </a:lnTo>
                  <a:lnTo>
                    <a:pt x="4608" y="14160"/>
                  </a:lnTo>
                  <a:lnTo>
                    <a:pt x="4404" y="14256"/>
                  </a:lnTo>
                  <a:lnTo>
                    <a:pt x="4194" y="14358"/>
                  </a:lnTo>
                  <a:lnTo>
                    <a:pt x="4098" y="14412"/>
                  </a:lnTo>
                  <a:lnTo>
                    <a:pt x="3996" y="14472"/>
                  </a:lnTo>
                  <a:lnTo>
                    <a:pt x="3900" y="14532"/>
                  </a:lnTo>
                  <a:lnTo>
                    <a:pt x="3810" y="14592"/>
                  </a:lnTo>
                  <a:lnTo>
                    <a:pt x="3720" y="14658"/>
                  </a:lnTo>
                  <a:lnTo>
                    <a:pt x="3636" y="14724"/>
                  </a:lnTo>
                  <a:lnTo>
                    <a:pt x="3558" y="14796"/>
                  </a:lnTo>
                  <a:lnTo>
                    <a:pt x="3486" y="14862"/>
                  </a:lnTo>
                  <a:lnTo>
                    <a:pt x="3660" y="14784"/>
                  </a:lnTo>
                  <a:lnTo>
                    <a:pt x="3864" y="14670"/>
                  </a:lnTo>
                  <a:lnTo>
                    <a:pt x="4092" y="14538"/>
                  </a:lnTo>
                  <a:lnTo>
                    <a:pt x="4338" y="14400"/>
                  </a:lnTo>
                  <a:lnTo>
                    <a:pt x="4470" y="14334"/>
                  </a:lnTo>
                  <a:lnTo>
                    <a:pt x="4602" y="14268"/>
                  </a:lnTo>
                  <a:lnTo>
                    <a:pt x="4740" y="14208"/>
                  </a:lnTo>
                  <a:lnTo>
                    <a:pt x="4878" y="14148"/>
                  </a:lnTo>
                  <a:lnTo>
                    <a:pt x="5016" y="14100"/>
                  </a:lnTo>
                  <a:lnTo>
                    <a:pt x="5154" y="14052"/>
                  </a:lnTo>
                  <a:lnTo>
                    <a:pt x="5292" y="14022"/>
                  </a:lnTo>
                  <a:lnTo>
                    <a:pt x="5436" y="13998"/>
                  </a:lnTo>
                  <a:lnTo>
                    <a:pt x="5226" y="14130"/>
                  </a:lnTo>
                  <a:lnTo>
                    <a:pt x="5016" y="14262"/>
                  </a:lnTo>
                  <a:lnTo>
                    <a:pt x="4800" y="14394"/>
                  </a:lnTo>
                  <a:lnTo>
                    <a:pt x="4584" y="14526"/>
                  </a:lnTo>
                  <a:lnTo>
                    <a:pt x="4362" y="14652"/>
                  </a:lnTo>
                  <a:lnTo>
                    <a:pt x="4146" y="14784"/>
                  </a:lnTo>
                  <a:lnTo>
                    <a:pt x="3924" y="14910"/>
                  </a:lnTo>
                  <a:lnTo>
                    <a:pt x="3714" y="15048"/>
                  </a:lnTo>
                  <a:lnTo>
                    <a:pt x="3522" y="15162"/>
                  </a:lnTo>
                  <a:lnTo>
                    <a:pt x="3330" y="15258"/>
                  </a:lnTo>
                  <a:lnTo>
                    <a:pt x="3144" y="15348"/>
                  </a:lnTo>
                  <a:lnTo>
                    <a:pt x="2946" y="15450"/>
                  </a:lnTo>
                  <a:lnTo>
                    <a:pt x="2736" y="15558"/>
                  </a:lnTo>
                  <a:lnTo>
                    <a:pt x="2508" y="15690"/>
                  </a:lnTo>
                  <a:lnTo>
                    <a:pt x="2382" y="15768"/>
                  </a:lnTo>
                  <a:lnTo>
                    <a:pt x="2250" y="15852"/>
                  </a:lnTo>
                  <a:lnTo>
                    <a:pt x="2112" y="15948"/>
                  </a:lnTo>
                  <a:lnTo>
                    <a:pt x="1962" y="16056"/>
                  </a:lnTo>
                  <a:lnTo>
                    <a:pt x="1914" y="16098"/>
                  </a:lnTo>
                  <a:lnTo>
                    <a:pt x="1848" y="16158"/>
                  </a:lnTo>
                  <a:lnTo>
                    <a:pt x="1776" y="16236"/>
                  </a:lnTo>
                  <a:lnTo>
                    <a:pt x="1698" y="16326"/>
                  </a:lnTo>
                  <a:lnTo>
                    <a:pt x="1524" y="16536"/>
                  </a:lnTo>
                  <a:lnTo>
                    <a:pt x="1338" y="16764"/>
                  </a:lnTo>
                  <a:lnTo>
                    <a:pt x="1152" y="17004"/>
                  </a:lnTo>
                  <a:lnTo>
                    <a:pt x="978" y="17232"/>
                  </a:lnTo>
                  <a:lnTo>
                    <a:pt x="834" y="17424"/>
                  </a:lnTo>
                  <a:lnTo>
                    <a:pt x="720" y="17574"/>
                  </a:lnTo>
                  <a:lnTo>
                    <a:pt x="678" y="17634"/>
                  </a:lnTo>
                  <a:lnTo>
                    <a:pt x="630" y="17706"/>
                  </a:lnTo>
                  <a:lnTo>
                    <a:pt x="588" y="17784"/>
                  </a:lnTo>
                  <a:lnTo>
                    <a:pt x="540" y="17874"/>
                  </a:lnTo>
                  <a:lnTo>
                    <a:pt x="444" y="18060"/>
                  </a:lnTo>
                  <a:lnTo>
                    <a:pt x="354" y="18258"/>
                  </a:lnTo>
                  <a:lnTo>
                    <a:pt x="270" y="18462"/>
                  </a:lnTo>
                  <a:lnTo>
                    <a:pt x="198" y="18660"/>
                  </a:lnTo>
                  <a:lnTo>
                    <a:pt x="138" y="18852"/>
                  </a:lnTo>
                  <a:lnTo>
                    <a:pt x="90" y="19020"/>
                  </a:lnTo>
                  <a:lnTo>
                    <a:pt x="48" y="19206"/>
                  </a:lnTo>
                  <a:lnTo>
                    <a:pt x="18" y="19338"/>
                  </a:lnTo>
                  <a:lnTo>
                    <a:pt x="6" y="19428"/>
                  </a:lnTo>
                  <a:lnTo>
                    <a:pt x="0" y="19482"/>
                  </a:lnTo>
                  <a:lnTo>
                    <a:pt x="0" y="19512"/>
                  </a:lnTo>
                  <a:lnTo>
                    <a:pt x="6" y="19524"/>
                  </a:lnTo>
                  <a:lnTo>
                    <a:pt x="12" y="19524"/>
                  </a:lnTo>
                  <a:lnTo>
                    <a:pt x="12" y="19524"/>
                  </a:lnTo>
                  <a:lnTo>
                    <a:pt x="18" y="19530"/>
                  </a:lnTo>
                  <a:lnTo>
                    <a:pt x="24" y="19542"/>
                  </a:lnTo>
                  <a:lnTo>
                    <a:pt x="24" y="19500"/>
                  </a:lnTo>
                  <a:lnTo>
                    <a:pt x="30" y="19452"/>
                  </a:lnTo>
                  <a:lnTo>
                    <a:pt x="42" y="19392"/>
                  </a:lnTo>
                  <a:lnTo>
                    <a:pt x="54" y="19338"/>
                  </a:lnTo>
                  <a:lnTo>
                    <a:pt x="96" y="19206"/>
                  </a:lnTo>
                  <a:lnTo>
                    <a:pt x="156" y="19062"/>
                  </a:lnTo>
                  <a:lnTo>
                    <a:pt x="222" y="18906"/>
                  </a:lnTo>
                  <a:lnTo>
                    <a:pt x="300" y="18744"/>
                  </a:lnTo>
                  <a:lnTo>
                    <a:pt x="390" y="18576"/>
                  </a:lnTo>
                  <a:lnTo>
                    <a:pt x="480" y="18408"/>
                  </a:lnTo>
                  <a:lnTo>
                    <a:pt x="672" y="18072"/>
                  </a:lnTo>
                  <a:lnTo>
                    <a:pt x="858" y="17766"/>
                  </a:lnTo>
                  <a:lnTo>
                    <a:pt x="1020" y="17502"/>
                  </a:lnTo>
                  <a:lnTo>
                    <a:pt x="1140" y="17310"/>
                  </a:lnTo>
                  <a:lnTo>
                    <a:pt x="1194" y="17238"/>
                  </a:lnTo>
                  <a:lnTo>
                    <a:pt x="1290" y="17130"/>
                  </a:lnTo>
                  <a:lnTo>
                    <a:pt x="1410" y="16992"/>
                  </a:lnTo>
                  <a:lnTo>
                    <a:pt x="1542" y="16848"/>
                  </a:lnTo>
                  <a:lnTo>
                    <a:pt x="1674" y="16710"/>
                  </a:lnTo>
                  <a:lnTo>
                    <a:pt x="1800" y="16584"/>
                  </a:lnTo>
                  <a:lnTo>
                    <a:pt x="1902" y="16488"/>
                  </a:lnTo>
                  <a:lnTo>
                    <a:pt x="1968" y="16440"/>
                  </a:lnTo>
                  <a:lnTo>
                    <a:pt x="2100" y="16350"/>
                  </a:lnTo>
                  <a:lnTo>
                    <a:pt x="2232" y="16260"/>
                  </a:lnTo>
                  <a:lnTo>
                    <a:pt x="2364" y="16170"/>
                  </a:lnTo>
                  <a:lnTo>
                    <a:pt x="2502" y="16086"/>
                  </a:lnTo>
                  <a:lnTo>
                    <a:pt x="2574" y="16050"/>
                  </a:lnTo>
                  <a:lnTo>
                    <a:pt x="2640" y="16014"/>
                  </a:lnTo>
                  <a:lnTo>
                    <a:pt x="2712" y="15978"/>
                  </a:lnTo>
                  <a:lnTo>
                    <a:pt x="2790" y="15954"/>
                  </a:lnTo>
                  <a:lnTo>
                    <a:pt x="2862" y="15924"/>
                  </a:lnTo>
                  <a:lnTo>
                    <a:pt x="2940" y="15906"/>
                  </a:lnTo>
                  <a:lnTo>
                    <a:pt x="3018" y="15894"/>
                  </a:lnTo>
                  <a:lnTo>
                    <a:pt x="3102" y="15882"/>
                  </a:lnTo>
                  <a:lnTo>
                    <a:pt x="3042" y="15936"/>
                  </a:lnTo>
                  <a:lnTo>
                    <a:pt x="2982" y="15984"/>
                  </a:lnTo>
                  <a:lnTo>
                    <a:pt x="2916" y="16032"/>
                  </a:lnTo>
                  <a:lnTo>
                    <a:pt x="2850" y="16074"/>
                  </a:lnTo>
                  <a:lnTo>
                    <a:pt x="2712" y="16170"/>
                  </a:lnTo>
                  <a:lnTo>
                    <a:pt x="2586" y="16260"/>
                  </a:lnTo>
                  <a:lnTo>
                    <a:pt x="2520" y="16314"/>
                  </a:lnTo>
                  <a:lnTo>
                    <a:pt x="2466" y="16374"/>
                  </a:lnTo>
                  <a:lnTo>
                    <a:pt x="2412" y="16434"/>
                  </a:lnTo>
                  <a:lnTo>
                    <a:pt x="2358" y="16488"/>
                  </a:lnTo>
                  <a:lnTo>
                    <a:pt x="2160" y="16674"/>
                  </a:lnTo>
                  <a:lnTo>
                    <a:pt x="2004" y="16818"/>
                  </a:lnTo>
                  <a:lnTo>
                    <a:pt x="1884" y="16938"/>
                  </a:lnTo>
                  <a:lnTo>
                    <a:pt x="1776" y="17052"/>
                  </a:lnTo>
                  <a:lnTo>
                    <a:pt x="1668" y="17172"/>
                  </a:lnTo>
                  <a:lnTo>
                    <a:pt x="1548" y="17316"/>
                  </a:lnTo>
                  <a:lnTo>
                    <a:pt x="1404" y="17496"/>
                  </a:lnTo>
                  <a:lnTo>
                    <a:pt x="1212" y="17724"/>
                  </a:lnTo>
                  <a:lnTo>
                    <a:pt x="1116" y="17850"/>
                  </a:lnTo>
                  <a:lnTo>
                    <a:pt x="1020" y="17988"/>
                  </a:lnTo>
                  <a:lnTo>
                    <a:pt x="924" y="18138"/>
                  </a:lnTo>
                  <a:lnTo>
                    <a:pt x="834" y="18300"/>
                  </a:lnTo>
                  <a:lnTo>
                    <a:pt x="744" y="18462"/>
                  </a:lnTo>
                  <a:lnTo>
                    <a:pt x="654" y="18636"/>
                  </a:lnTo>
                  <a:lnTo>
                    <a:pt x="570" y="18810"/>
                  </a:lnTo>
                  <a:lnTo>
                    <a:pt x="492" y="18990"/>
                  </a:lnTo>
                  <a:lnTo>
                    <a:pt x="420" y="19176"/>
                  </a:lnTo>
                  <a:lnTo>
                    <a:pt x="354" y="19362"/>
                  </a:lnTo>
                  <a:lnTo>
                    <a:pt x="294" y="19548"/>
                  </a:lnTo>
                  <a:lnTo>
                    <a:pt x="240" y="19728"/>
                  </a:lnTo>
                  <a:lnTo>
                    <a:pt x="198" y="19908"/>
                  </a:lnTo>
                  <a:lnTo>
                    <a:pt x="162" y="20088"/>
                  </a:lnTo>
                  <a:lnTo>
                    <a:pt x="132" y="20256"/>
                  </a:lnTo>
                  <a:lnTo>
                    <a:pt x="120" y="20418"/>
                  </a:lnTo>
                  <a:lnTo>
                    <a:pt x="126" y="20400"/>
                  </a:lnTo>
                  <a:lnTo>
                    <a:pt x="132" y="20394"/>
                  </a:lnTo>
                  <a:lnTo>
                    <a:pt x="138" y="20388"/>
                  </a:lnTo>
                  <a:lnTo>
                    <a:pt x="144" y="20370"/>
                  </a:lnTo>
                  <a:lnTo>
                    <a:pt x="204" y="20196"/>
                  </a:lnTo>
                  <a:lnTo>
                    <a:pt x="222" y="20136"/>
                  </a:lnTo>
                  <a:lnTo>
                    <a:pt x="234" y="20070"/>
                  </a:lnTo>
                  <a:lnTo>
                    <a:pt x="252" y="20010"/>
                  </a:lnTo>
                  <a:lnTo>
                    <a:pt x="264" y="19956"/>
                  </a:lnTo>
                  <a:lnTo>
                    <a:pt x="318" y="19776"/>
                  </a:lnTo>
                  <a:lnTo>
                    <a:pt x="372" y="19602"/>
                  </a:lnTo>
                  <a:lnTo>
                    <a:pt x="432" y="19428"/>
                  </a:lnTo>
                  <a:lnTo>
                    <a:pt x="504" y="19260"/>
                  </a:lnTo>
                  <a:lnTo>
                    <a:pt x="582" y="19092"/>
                  </a:lnTo>
                  <a:lnTo>
                    <a:pt x="660" y="18924"/>
                  </a:lnTo>
                  <a:lnTo>
                    <a:pt x="744" y="18762"/>
                  </a:lnTo>
                  <a:lnTo>
                    <a:pt x="834" y="18606"/>
                  </a:lnTo>
                  <a:lnTo>
                    <a:pt x="816" y="18708"/>
                  </a:lnTo>
                  <a:lnTo>
                    <a:pt x="792" y="18810"/>
                  </a:lnTo>
                  <a:lnTo>
                    <a:pt x="762" y="18918"/>
                  </a:lnTo>
                  <a:lnTo>
                    <a:pt x="732" y="19020"/>
                  </a:lnTo>
                  <a:lnTo>
                    <a:pt x="660" y="19242"/>
                  </a:lnTo>
                  <a:lnTo>
                    <a:pt x="600" y="19452"/>
                  </a:lnTo>
                  <a:lnTo>
                    <a:pt x="546" y="19680"/>
                  </a:lnTo>
                  <a:lnTo>
                    <a:pt x="492" y="19902"/>
                  </a:lnTo>
                  <a:lnTo>
                    <a:pt x="438" y="20118"/>
                  </a:lnTo>
                  <a:lnTo>
                    <a:pt x="384" y="20346"/>
                  </a:lnTo>
                  <a:lnTo>
                    <a:pt x="342" y="20550"/>
                  </a:lnTo>
                  <a:lnTo>
                    <a:pt x="294" y="20778"/>
                  </a:lnTo>
                  <a:lnTo>
                    <a:pt x="252" y="21024"/>
                  </a:lnTo>
                  <a:lnTo>
                    <a:pt x="222" y="21276"/>
                  </a:lnTo>
                  <a:lnTo>
                    <a:pt x="210" y="21408"/>
                  </a:lnTo>
                  <a:lnTo>
                    <a:pt x="204" y="21534"/>
                  </a:lnTo>
                  <a:lnTo>
                    <a:pt x="204" y="21660"/>
                  </a:lnTo>
                  <a:lnTo>
                    <a:pt x="210" y="21786"/>
                  </a:lnTo>
                  <a:lnTo>
                    <a:pt x="222" y="21906"/>
                  </a:lnTo>
                  <a:lnTo>
                    <a:pt x="240" y="22020"/>
                  </a:lnTo>
                  <a:lnTo>
                    <a:pt x="264" y="22128"/>
                  </a:lnTo>
                  <a:lnTo>
                    <a:pt x="300" y="22230"/>
                  </a:lnTo>
                  <a:lnTo>
                    <a:pt x="306" y="22056"/>
                  </a:lnTo>
                  <a:lnTo>
                    <a:pt x="312" y="21900"/>
                  </a:lnTo>
                  <a:lnTo>
                    <a:pt x="312" y="21762"/>
                  </a:lnTo>
                  <a:lnTo>
                    <a:pt x="312" y="21624"/>
                  </a:lnTo>
                  <a:lnTo>
                    <a:pt x="318" y="21492"/>
                  </a:lnTo>
                  <a:lnTo>
                    <a:pt x="330" y="21348"/>
                  </a:lnTo>
                  <a:lnTo>
                    <a:pt x="354" y="21198"/>
                  </a:lnTo>
                  <a:lnTo>
                    <a:pt x="384" y="21024"/>
                  </a:lnTo>
                  <a:lnTo>
                    <a:pt x="408" y="20910"/>
                  </a:lnTo>
                  <a:lnTo>
                    <a:pt x="438" y="20778"/>
                  </a:lnTo>
                  <a:lnTo>
                    <a:pt x="474" y="20640"/>
                  </a:lnTo>
                  <a:lnTo>
                    <a:pt x="510" y="20496"/>
                  </a:lnTo>
                  <a:lnTo>
                    <a:pt x="558" y="20358"/>
                  </a:lnTo>
                  <a:lnTo>
                    <a:pt x="606" y="20232"/>
                  </a:lnTo>
                  <a:lnTo>
                    <a:pt x="630" y="20178"/>
                  </a:lnTo>
                  <a:lnTo>
                    <a:pt x="654" y="20130"/>
                  </a:lnTo>
                  <a:lnTo>
                    <a:pt x="684" y="20088"/>
                  </a:lnTo>
                  <a:lnTo>
                    <a:pt x="708" y="20052"/>
                  </a:lnTo>
                  <a:lnTo>
                    <a:pt x="726" y="20238"/>
                  </a:lnTo>
                  <a:lnTo>
                    <a:pt x="738" y="20436"/>
                  </a:lnTo>
                  <a:lnTo>
                    <a:pt x="762" y="20634"/>
                  </a:lnTo>
                  <a:lnTo>
                    <a:pt x="786" y="20838"/>
                  </a:lnTo>
                  <a:lnTo>
                    <a:pt x="810" y="21042"/>
                  </a:lnTo>
                  <a:lnTo>
                    <a:pt x="840" y="21246"/>
                  </a:lnTo>
                  <a:lnTo>
                    <a:pt x="876" y="21450"/>
                  </a:lnTo>
                  <a:lnTo>
                    <a:pt x="918" y="21648"/>
                  </a:lnTo>
                  <a:lnTo>
                    <a:pt x="966" y="21852"/>
                  </a:lnTo>
                  <a:lnTo>
                    <a:pt x="1014" y="22044"/>
                  </a:lnTo>
                  <a:lnTo>
                    <a:pt x="1062" y="22230"/>
                  </a:lnTo>
                  <a:lnTo>
                    <a:pt x="1122" y="22410"/>
                  </a:lnTo>
                  <a:lnTo>
                    <a:pt x="1182" y="22584"/>
                  </a:lnTo>
                  <a:lnTo>
                    <a:pt x="1248" y="22746"/>
                  </a:lnTo>
                  <a:lnTo>
                    <a:pt x="1320" y="22896"/>
                  </a:lnTo>
                  <a:lnTo>
                    <a:pt x="1398" y="23034"/>
                  </a:lnTo>
                  <a:lnTo>
                    <a:pt x="1488" y="23178"/>
                  </a:lnTo>
                  <a:lnTo>
                    <a:pt x="1578" y="23310"/>
                  </a:lnTo>
                  <a:lnTo>
                    <a:pt x="1674" y="23436"/>
                  </a:lnTo>
                  <a:lnTo>
                    <a:pt x="1770" y="23574"/>
                  </a:lnTo>
                  <a:lnTo>
                    <a:pt x="1806" y="23640"/>
                  </a:lnTo>
                  <a:lnTo>
                    <a:pt x="1848" y="23718"/>
                  </a:lnTo>
                  <a:lnTo>
                    <a:pt x="1878" y="23796"/>
                  </a:lnTo>
                  <a:lnTo>
                    <a:pt x="1914" y="23874"/>
                  </a:lnTo>
                  <a:lnTo>
                    <a:pt x="1950" y="23952"/>
                  </a:lnTo>
                  <a:lnTo>
                    <a:pt x="1986" y="24036"/>
                  </a:lnTo>
                  <a:lnTo>
                    <a:pt x="2022" y="24108"/>
                  </a:lnTo>
                  <a:lnTo>
                    <a:pt x="2064" y="24186"/>
                  </a:lnTo>
                  <a:lnTo>
                    <a:pt x="2154" y="24324"/>
                  </a:lnTo>
                  <a:lnTo>
                    <a:pt x="2244" y="24468"/>
                  </a:lnTo>
                  <a:lnTo>
                    <a:pt x="2340" y="24606"/>
                  </a:lnTo>
                  <a:lnTo>
                    <a:pt x="2442" y="24738"/>
                  </a:lnTo>
                  <a:lnTo>
                    <a:pt x="2496" y="24804"/>
                  </a:lnTo>
                  <a:lnTo>
                    <a:pt x="2550" y="24864"/>
                  </a:lnTo>
                  <a:lnTo>
                    <a:pt x="2610" y="24918"/>
                  </a:lnTo>
                  <a:lnTo>
                    <a:pt x="2676" y="24972"/>
                  </a:lnTo>
                  <a:lnTo>
                    <a:pt x="2742" y="25026"/>
                  </a:lnTo>
                  <a:lnTo>
                    <a:pt x="2814" y="25068"/>
                  </a:lnTo>
                  <a:lnTo>
                    <a:pt x="2886" y="25110"/>
                  </a:lnTo>
                  <a:lnTo>
                    <a:pt x="2964" y="25152"/>
                  </a:lnTo>
                  <a:lnTo>
                    <a:pt x="2910" y="25032"/>
                  </a:lnTo>
                  <a:lnTo>
                    <a:pt x="2838" y="24906"/>
                  </a:lnTo>
                  <a:lnTo>
                    <a:pt x="2766" y="24768"/>
                  </a:lnTo>
                  <a:lnTo>
                    <a:pt x="2688" y="24630"/>
                  </a:lnTo>
                  <a:lnTo>
                    <a:pt x="2652" y="24558"/>
                  </a:lnTo>
                  <a:lnTo>
                    <a:pt x="2616" y="24486"/>
                  </a:lnTo>
                  <a:lnTo>
                    <a:pt x="2586" y="24414"/>
                  </a:lnTo>
                  <a:lnTo>
                    <a:pt x="2562" y="24342"/>
                  </a:lnTo>
                  <a:lnTo>
                    <a:pt x="2538" y="24270"/>
                  </a:lnTo>
                  <a:lnTo>
                    <a:pt x="2526" y="24198"/>
                  </a:lnTo>
                  <a:lnTo>
                    <a:pt x="2520" y="24132"/>
                  </a:lnTo>
                  <a:lnTo>
                    <a:pt x="2520" y="24060"/>
                  </a:lnTo>
                  <a:lnTo>
                    <a:pt x="2550" y="24102"/>
                  </a:lnTo>
                  <a:lnTo>
                    <a:pt x="2592" y="24138"/>
                  </a:lnTo>
                  <a:lnTo>
                    <a:pt x="2634" y="24174"/>
                  </a:lnTo>
                  <a:lnTo>
                    <a:pt x="2682" y="24210"/>
                  </a:lnTo>
                  <a:lnTo>
                    <a:pt x="2784" y="24294"/>
                  </a:lnTo>
                  <a:lnTo>
                    <a:pt x="2880" y="24384"/>
                  </a:lnTo>
                  <a:lnTo>
                    <a:pt x="3006" y="24510"/>
                  </a:lnTo>
                  <a:lnTo>
                    <a:pt x="3144" y="24648"/>
                  </a:lnTo>
                  <a:lnTo>
                    <a:pt x="3300" y="24786"/>
                  </a:lnTo>
                  <a:lnTo>
                    <a:pt x="3462" y="24924"/>
                  </a:lnTo>
                  <a:lnTo>
                    <a:pt x="3624" y="25062"/>
                  </a:lnTo>
                  <a:lnTo>
                    <a:pt x="3786" y="25194"/>
                  </a:lnTo>
                  <a:lnTo>
                    <a:pt x="3942" y="25326"/>
                  </a:lnTo>
                  <a:lnTo>
                    <a:pt x="4086" y="25446"/>
                  </a:lnTo>
                  <a:lnTo>
                    <a:pt x="4242" y="25590"/>
                  </a:lnTo>
                  <a:lnTo>
                    <a:pt x="4428" y="25758"/>
                  </a:lnTo>
                  <a:lnTo>
                    <a:pt x="4644" y="25944"/>
                  </a:lnTo>
                  <a:lnTo>
                    <a:pt x="4878" y="26130"/>
                  </a:lnTo>
                  <a:lnTo>
                    <a:pt x="4998" y="26220"/>
                  </a:lnTo>
                  <a:lnTo>
                    <a:pt x="5124" y="26304"/>
                  </a:lnTo>
                  <a:lnTo>
                    <a:pt x="5256" y="26382"/>
                  </a:lnTo>
                  <a:lnTo>
                    <a:pt x="5382" y="26448"/>
                  </a:lnTo>
                  <a:lnTo>
                    <a:pt x="5508" y="26508"/>
                  </a:lnTo>
                  <a:lnTo>
                    <a:pt x="5640" y="26556"/>
                  </a:lnTo>
                  <a:lnTo>
                    <a:pt x="5706" y="26574"/>
                  </a:lnTo>
                  <a:lnTo>
                    <a:pt x="5766" y="26586"/>
                  </a:lnTo>
                  <a:lnTo>
                    <a:pt x="5832" y="26598"/>
                  </a:lnTo>
                  <a:lnTo>
                    <a:pt x="5892" y="26604"/>
                  </a:lnTo>
                  <a:lnTo>
                    <a:pt x="5718" y="26490"/>
                  </a:lnTo>
                  <a:lnTo>
                    <a:pt x="5532" y="26382"/>
                  </a:lnTo>
                  <a:lnTo>
                    <a:pt x="5346" y="26274"/>
                  </a:lnTo>
                  <a:lnTo>
                    <a:pt x="5154" y="26154"/>
                  </a:lnTo>
                  <a:lnTo>
                    <a:pt x="5058" y="26088"/>
                  </a:lnTo>
                  <a:lnTo>
                    <a:pt x="4974" y="26028"/>
                  </a:lnTo>
                  <a:lnTo>
                    <a:pt x="4884" y="25974"/>
                  </a:lnTo>
                  <a:lnTo>
                    <a:pt x="4800" y="25908"/>
                  </a:lnTo>
                  <a:lnTo>
                    <a:pt x="4164" y="25326"/>
                  </a:lnTo>
                  <a:lnTo>
                    <a:pt x="4092" y="25260"/>
                  </a:lnTo>
                  <a:lnTo>
                    <a:pt x="4020" y="25176"/>
                  </a:lnTo>
                  <a:lnTo>
                    <a:pt x="3828" y="24990"/>
                  </a:lnTo>
                  <a:lnTo>
                    <a:pt x="3618" y="24780"/>
                  </a:lnTo>
                  <a:lnTo>
                    <a:pt x="3516" y="24666"/>
                  </a:lnTo>
                  <a:lnTo>
                    <a:pt x="3426" y="24558"/>
                  </a:lnTo>
                  <a:lnTo>
                    <a:pt x="3384" y="24498"/>
                  </a:lnTo>
                  <a:lnTo>
                    <a:pt x="3348" y="24444"/>
                  </a:lnTo>
                  <a:lnTo>
                    <a:pt x="3312" y="24390"/>
                  </a:lnTo>
                  <a:lnTo>
                    <a:pt x="3288" y="24336"/>
                  </a:lnTo>
                  <a:lnTo>
                    <a:pt x="3420" y="24366"/>
                  </a:lnTo>
                  <a:lnTo>
                    <a:pt x="3546" y="24402"/>
                  </a:lnTo>
                  <a:lnTo>
                    <a:pt x="3672" y="24444"/>
                  </a:lnTo>
                  <a:lnTo>
                    <a:pt x="3792" y="24486"/>
                  </a:lnTo>
                  <a:lnTo>
                    <a:pt x="4038" y="24588"/>
                  </a:lnTo>
                  <a:lnTo>
                    <a:pt x="4272" y="24696"/>
                  </a:lnTo>
                  <a:lnTo>
                    <a:pt x="4506" y="24810"/>
                  </a:lnTo>
                  <a:lnTo>
                    <a:pt x="4734" y="24924"/>
                  </a:lnTo>
                  <a:lnTo>
                    <a:pt x="4956" y="25044"/>
                  </a:lnTo>
                  <a:lnTo>
                    <a:pt x="5178" y="25152"/>
                  </a:lnTo>
                  <a:lnTo>
                    <a:pt x="5412" y="25260"/>
                  </a:lnTo>
                  <a:lnTo>
                    <a:pt x="5658" y="25374"/>
                  </a:lnTo>
                  <a:lnTo>
                    <a:pt x="5778" y="25422"/>
                  </a:lnTo>
                  <a:lnTo>
                    <a:pt x="5910" y="25476"/>
                  </a:lnTo>
                  <a:lnTo>
                    <a:pt x="6036" y="25524"/>
                  </a:lnTo>
                  <a:lnTo>
                    <a:pt x="6168" y="25566"/>
                  </a:lnTo>
                  <a:lnTo>
                    <a:pt x="6306" y="25602"/>
                  </a:lnTo>
                  <a:lnTo>
                    <a:pt x="6444" y="25632"/>
                  </a:lnTo>
                  <a:lnTo>
                    <a:pt x="6582" y="25662"/>
                  </a:lnTo>
                  <a:lnTo>
                    <a:pt x="6726" y="25680"/>
                  </a:lnTo>
                  <a:lnTo>
                    <a:pt x="6876" y="25686"/>
                  </a:lnTo>
                  <a:lnTo>
                    <a:pt x="7026" y="25692"/>
                  </a:lnTo>
                  <a:lnTo>
                    <a:pt x="7182" y="25680"/>
                  </a:lnTo>
                  <a:lnTo>
                    <a:pt x="7338" y="25662"/>
                  </a:lnTo>
                  <a:lnTo>
                    <a:pt x="7566" y="25632"/>
                  </a:lnTo>
                  <a:lnTo>
                    <a:pt x="7788" y="25614"/>
                  </a:lnTo>
                  <a:lnTo>
                    <a:pt x="8016" y="25602"/>
                  </a:lnTo>
                  <a:lnTo>
                    <a:pt x="8238" y="25602"/>
                  </a:lnTo>
                  <a:lnTo>
                    <a:pt x="8466" y="25608"/>
                  </a:lnTo>
                  <a:lnTo>
                    <a:pt x="8688" y="25620"/>
                  </a:lnTo>
                  <a:lnTo>
                    <a:pt x="8916" y="25638"/>
                  </a:lnTo>
                  <a:lnTo>
                    <a:pt x="9144" y="25662"/>
                  </a:lnTo>
                  <a:lnTo>
                    <a:pt x="9594" y="25716"/>
                  </a:lnTo>
                  <a:lnTo>
                    <a:pt x="10044" y="25782"/>
                  </a:lnTo>
                  <a:lnTo>
                    <a:pt x="10494" y="25848"/>
                  </a:lnTo>
                  <a:lnTo>
                    <a:pt x="10950" y="25908"/>
                  </a:lnTo>
                  <a:lnTo>
                    <a:pt x="11082" y="25926"/>
                  </a:lnTo>
                  <a:lnTo>
                    <a:pt x="11238" y="25950"/>
                  </a:lnTo>
                  <a:lnTo>
                    <a:pt x="11406" y="25974"/>
                  </a:lnTo>
                  <a:lnTo>
                    <a:pt x="11580" y="25998"/>
                  </a:lnTo>
                  <a:lnTo>
                    <a:pt x="11748" y="26022"/>
                  </a:lnTo>
                  <a:lnTo>
                    <a:pt x="11910" y="26034"/>
                  </a:lnTo>
                  <a:lnTo>
                    <a:pt x="12054" y="26046"/>
                  </a:lnTo>
                  <a:lnTo>
                    <a:pt x="12180" y="26046"/>
                  </a:lnTo>
                  <a:lnTo>
                    <a:pt x="10812" y="25524"/>
                  </a:lnTo>
                  <a:lnTo>
                    <a:pt x="10824" y="25512"/>
                  </a:lnTo>
                  <a:lnTo>
                    <a:pt x="10836" y="25512"/>
                  </a:lnTo>
                  <a:lnTo>
                    <a:pt x="10932" y="25482"/>
                  </a:lnTo>
                  <a:lnTo>
                    <a:pt x="10992" y="25476"/>
                  </a:lnTo>
                  <a:lnTo>
                    <a:pt x="11058" y="25470"/>
                  </a:lnTo>
                  <a:lnTo>
                    <a:pt x="11118" y="25476"/>
                  </a:lnTo>
                  <a:lnTo>
                    <a:pt x="11184" y="25476"/>
                  </a:lnTo>
                  <a:lnTo>
                    <a:pt x="11310" y="25494"/>
                  </a:lnTo>
                  <a:lnTo>
                    <a:pt x="11430" y="25506"/>
                  </a:lnTo>
                  <a:lnTo>
                    <a:pt x="11592" y="25530"/>
                  </a:lnTo>
                  <a:lnTo>
                    <a:pt x="11766" y="25554"/>
                  </a:lnTo>
                  <a:lnTo>
                    <a:pt x="11850" y="25560"/>
                  </a:lnTo>
                  <a:lnTo>
                    <a:pt x="11934" y="25554"/>
                  </a:lnTo>
                  <a:lnTo>
                    <a:pt x="11970" y="25554"/>
                  </a:lnTo>
                  <a:lnTo>
                    <a:pt x="12006" y="25548"/>
                  </a:lnTo>
                  <a:lnTo>
                    <a:pt x="12036" y="25536"/>
                  </a:lnTo>
                  <a:lnTo>
                    <a:pt x="12066" y="25524"/>
                  </a:lnTo>
                  <a:lnTo>
                    <a:pt x="12054" y="25512"/>
                  </a:lnTo>
                  <a:lnTo>
                    <a:pt x="12042" y="25512"/>
                  </a:lnTo>
                  <a:lnTo>
                    <a:pt x="12030" y="25506"/>
                  </a:lnTo>
                  <a:lnTo>
                    <a:pt x="12018" y="25494"/>
                  </a:lnTo>
                  <a:lnTo>
                    <a:pt x="11976" y="25476"/>
                  </a:lnTo>
                  <a:lnTo>
                    <a:pt x="11934" y="25458"/>
                  </a:lnTo>
                  <a:lnTo>
                    <a:pt x="11790" y="25422"/>
                  </a:lnTo>
                  <a:lnTo>
                    <a:pt x="11640" y="25392"/>
                  </a:lnTo>
                  <a:lnTo>
                    <a:pt x="11484" y="25368"/>
                  </a:lnTo>
                  <a:lnTo>
                    <a:pt x="11328" y="25350"/>
                  </a:lnTo>
                  <a:lnTo>
                    <a:pt x="11166" y="25338"/>
                  </a:lnTo>
                  <a:lnTo>
                    <a:pt x="11010" y="25332"/>
                  </a:lnTo>
                  <a:lnTo>
                    <a:pt x="10854" y="25320"/>
                  </a:lnTo>
                  <a:lnTo>
                    <a:pt x="10704" y="25314"/>
                  </a:lnTo>
                  <a:lnTo>
                    <a:pt x="10392" y="25290"/>
                  </a:lnTo>
                  <a:lnTo>
                    <a:pt x="10050" y="25272"/>
                  </a:lnTo>
                  <a:lnTo>
                    <a:pt x="9690" y="25248"/>
                  </a:lnTo>
                  <a:lnTo>
                    <a:pt x="9324" y="25218"/>
                  </a:lnTo>
                  <a:lnTo>
                    <a:pt x="9138" y="25200"/>
                  </a:lnTo>
                  <a:lnTo>
                    <a:pt x="8958" y="25176"/>
                  </a:lnTo>
                  <a:lnTo>
                    <a:pt x="8784" y="25152"/>
                  </a:lnTo>
                  <a:lnTo>
                    <a:pt x="8610" y="25122"/>
                  </a:lnTo>
                  <a:lnTo>
                    <a:pt x="8442" y="25086"/>
                  </a:lnTo>
                  <a:lnTo>
                    <a:pt x="8286" y="25044"/>
                  </a:lnTo>
                  <a:lnTo>
                    <a:pt x="8136" y="24990"/>
                  </a:lnTo>
                  <a:lnTo>
                    <a:pt x="7998" y="24936"/>
                  </a:lnTo>
                  <a:lnTo>
                    <a:pt x="7878" y="24888"/>
                  </a:lnTo>
                  <a:lnTo>
                    <a:pt x="7740" y="24828"/>
                  </a:lnTo>
                  <a:lnTo>
                    <a:pt x="7590" y="24762"/>
                  </a:lnTo>
                  <a:lnTo>
                    <a:pt x="7434" y="24696"/>
                  </a:lnTo>
                  <a:lnTo>
                    <a:pt x="7284" y="24630"/>
                  </a:lnTo>
                  <a:lnTo>
                    <a:pt x="7146" y="24564"/>
                  </a:lnTo>
                  <a:lnTo>
                    <a:pt x="7026" y="24498"/>
                  </a:lnTo>
                  <a:lnTo>
                    <a:pt x="6930" y="24432"/>
                  </a:lnTo>
                  <a:lnTo>
                    <a:pt x="8928" y="24768"/>
                  </a:lnTo>
                  <a:lnTo>
                    <a:pt x="8850" y="24726"/>
                  </a:lnTo>
                  <a:lnTo>
                    <a:pt x="8730" y="24678"/>
                  </a:lnTo>
                  <a:lnTo>
                    <a:pt x="8592" y="24630"/>
                  </a:lnTo>
                  <a:lnTo>
                    <a:pt x="8436" y="24576"/>
                  </a:lnTo>
                  <a:lnTo>
                    <a:pt x="8280" y="24522"/>
                  </a:lnTo>
                  <a:lnTo>
                    <a:pt x="8136" y="24480"/>
                  </a:lnTo>
                  <a:lnTo>
                    <a:pt x="8010" y="24438"/>
                  </a:lnTo>
                  <a:lnTo>
                    <a:pt x="7920" y="24414"/>
                  </a:lnTo>
                  <a:lnTo>
                    <a:pt x="7998" y="24408"/>
                  </a:lnTo>
                  <a:lnTo>
                    <a:pt x="8124" y="24408"/>
                  </a:lnTo>
                  <a:lnTo>
                    <a:pt x="8274" y="24420"/>
                  </a:lnTo>
                  <a:lnTo>
                    <a:pt x="8436" y="24438"/>
                  </a:lnTo>
                  <a:lnTo>
                    <a:pt x="8610" y="24456"/>
                  </a:lnTo>
                  <a:lnTo>
                    <a:pt x="8778" y="24468"/>
                  </a:lnTo>
                  <a:lnTo>
                    <a:pt x="8928" y="24474"/>
                  </a:lnTo>
                  <a:lnTo>
                    <a:pt x="9054" y="24474"/>
                  </a:lnTo>
                  <a:lnTo>
                    <a:pt x="9216" y="24468"/>
                  </a:lnTo>
                  <a:lnTo>
                    <a:pt x="9378" y="24462"/>
                  </a:lnTo>
                  <a:lnTo>
                    <a:pt x="9546" y="24456"/>
                  </a:lnTo>
                  <a:lnTo>
                    <a:pt x="9708" y="24456"/>
                  </a:lnTo>
                  <a:lnTo>
                    <a:pt x="9876" y="24450"/>
                  </a:lnTo>
                  <a:lnTo>
                    <a:pt x="10038" y="24444"/>
                  </a:lnTo>
                  <a:lnTo>
                    <a:pt x="10200" y="24432"/>
                  </a:lnTo>
                  <a:lnTo>
                    <a:pt x="10362" y="24420"/>
                  </a:lnTo>
                  <a:lnTo>
                    <a:pt x="10506" y="24402"/>
                  </a:lnTo>
                  <a:lnTo>
                    <a:pt x="10656" y="24390"/>
                  </a:lnTo>
                  <a:lnTo>
                    <a:pt x="10806" y="24372"/>
                  </a:lnTo>
                  <a:lnTo>
                    <a:pt x="10956" y="24360"/>
                  </a:lnTo>
                  <a:lnTo>
                    <a:pt x="11112" y="24342"/>
                  </a:lnTo>
                  <a:lnTo>
                    <a:pt x="11262" y="24330"/>
                  </a:lnTo>
                  <a:lnTo>
                    <a:pt x="11418" y="24312"/>
                  </a:lnTo>
                  <a:lnTo>
                    <a:pt x="11574" y="24300"/>
                  </a:lnTo>
                  <a:lnTo>
                    <a:pt x="11694" y="24288"/>
                  </a:lnTo>
                  <a:lnTo>
                    <a:pt x="11826" y="24276"/>
                  </a:lnTo>
                  <a:lnTo>
                    <a:pt x="11964" y="24258"/>
                  </a:lnTo>
                  <a:lnTo>
                    <a:pt x="12108" y="24240"/>
                  </a:lnTo>
                  <a:lnTo>
                    <a:pt x="12258" y="24216"/>
                  </a:lnTo>
                  <a:lnTo>
                    <a:pt x="12396" y="24186"/>
                  </a:lnTo>
                  <a:lnTo>
                    <a:pt x="12522" y="24156"/>
                  </a:lnTo>
                  <a:lnTo>
                    <a:pt x="12636" y="24114"/>
                  </a:lnTo>
                  <a:lnTo>
                    <a:pt x="12696" y="24090"/>
                  </a:lnTo>
                  <a:lnTo>
                    <a:pt x="12732" y="24066"/>
                  </a:lnTo>
                  <a:lnTo>
                    <a:pt x="12474" y="24096"/>
                  </a:lnTo>
                  <a:lnTo>
                    <a:pt x="12216" y="24114"/>
                  </a:lnTo>
                  <a:lnTo>
                    <a:pt x="11958" y="24138"/>
                  </a:lnTo>
                  <a:lnTo>
                    <a:pt x="11700" y="24156"/>
                  </a:lnTo>
                  <a:lnTo>
                    <a:pt x="11442" y="24174"/>
                  </a:lnTo>
                  <a:lnTo>
                    <a:pt x="11190" y="24186"/>
                  </a:lnTo>
                  <a:lnTo>
                    <a:pt x="10926" y="24204"/>
                  </a:lnTo>
                  <a:lnTo>
                    <a:pt x="10668" y="24222"/>
                  </a:lnTo>
                  <a:lnTo>
                    <a:pt x="10428" y="24228"/>
                  </a:lnTo>
                  <a:lnTo>
                    <a:pt x="10170" y="24228"/>
                  </a:lnTo>
                  <a:lnTo>
                    <a:pt x="9894" y="24216"/>
                  </a:lnTo>
                  <a:lnTo>
                    <a:pt x="9618" y="24204"/>
                  </a:lnTo>
                  <a:lnTo>
                    <a:pt x="9342" y="24180"/>
                  </a:lnTo>
                  <a:lnTo>
                    <a:pt x="9066" y="24162"/>
                  </a:lnTo>
                  <a:lnTo>
                    <a:pt x="8802" y="24138"/>
                  </a:lnTo>
                  <a:lnTo>
                    <a:pt x="8550" y="24126"/>
                  </a:lnTo>
                  <a:lnTo>
                    <a:pt x="8310" y="24108"/>
                  </a:lnTo>
                  <a:lnTo>
                    <a:pt x="8076" y="24084"/>
                  </a:lnTo>
                  <a:lnTo>
                    <a:pt x="7848" y="24060"/>
                  </a:lnTo>
                  <a:lnTo>
                    <a:pt x="7620" y="24024"/>
                  </a:lnTo>
                  <a:lnTo>
                    <a:pt x="7392" y="23988"/>
                  </a:lnTo>
                  <a:lnTo>
                    <a:pt x="7170" y="23940"/>
                  </a:lnTo>
                  <a:lnTo>
                    <a:pt x="6954" y="23886"/>
                  </a:lnTo>
                  <a:lnTo>
                    <a:pt x="6738" y="23832"/>
                  </a:lnTo>
                  <a:lnTo>
                    <a:pt x="6522" y="23766"/>
                  </a:lnTo>
                  <a:lnTo>
                    <a:pt x="6312" y="23700"/>
                  </a:lnTo>
                  <a:lnTo>
                    <a:pt x="6102" y="23622"/>
                  </a:lnTo>
                  <a:lnTo>
                    <a:pt x="5898" y="23544"/>
                  </a:lnTo>
                  <a:lnTo>
                    <a:pt x="5688" y="23460"/>
                  </a:lnTo>
                  <a:lnTo>
                    <a:pt x="5484" y="23370"/>
                  </a:lnTo>
                  <a:lnTo>
                    <a:pt x="5280" y="23268"/>
                  </a:lnTo>
                  <a:lnTo>
                    <a:pt x="5082" y="23166"/>
                  </a:lnTo>
                  <a:lnTo>
                    <a:pt x="4902" y="23070"/>
                  </a:lnTo>
                  <a:lnTo>
                    <a:pt x="4734" y="22974"/>
                  </a:lnTo>
                  <a:lnTo>
                    <a:pt x="4656" y="22920"/>
                  </a:lnTo>
                  <a:lnTo>
                    <a:pt x="4578" y="22860"/>
                  </a:lnTo>
                  <a:lnTo>
                    <a:pt x="4506" y="22794"/>
                  </a:lnTo>
                  <a:lnTo>
                    <a:pt x="4434" y="22722"/>
                  </a:lnTo>
                  <a:lnTo>
                    <a:pt x="4308" y="22584"/>
                  </a:lnTo>
                  <a:lnTo>
                    <a:pt x="4194" y="22452"/>
                  </a:lnTo>
                  <a:lnTo>
                    <a:pt x="4092" y="22320"/>
                  </a:lnTo>
                  <a:lnTo>
                    <a:pt x="3990" y="22194"/>
                  </a:lnTo>
                  <a:lnTo>
                    <a:pt x="3906" y="22062"/>
                  </a:lnTo>
                  <a:lnTo>
                    <a:pt x="3828" y="21930"/>
                  </a:lnTo>
                  <a:lnTo>
                    <a:pt x="3762" y="21792"/>
                  </a:lnTo>
                  <a:lnTo>
                    <a:pt x="3702" y="21654"/>
                  </a:lnTo>
                  <a:lnTo>
                    <a:pt x="3654" y="21510"/>
                  </a:lnTo>
                  <a:lnTo>
                    <a:pt x="3618" y="21360"/>
                  </a:lnTo>
                  <a:lnTo>
                    <a:pt x="3588" y="21204"/>
                  </a:lnTo>
                  <a:lnTo>
                    <a:pt x="3576" y="21036"/>
                  </a:lnTo>
                  <a:lnTo>
                    <a:pt x="3570" y="20862"/>
                  </a:lnTo>
                  <a:lnTo>
                    <a:pt x="3582" y="20676"/>
                  </a:lnTo>
                  <a:lnTo>
                    <a:pt x="3600" y="20478"/>
                  </a:lnTo>
                  <a:lnTo>
                    <a:pt x="3630" y="20268"/>
                  </a:lnTo>
                  <a:lnTo>
                    <a:pt x="3654" y="20178"/>
                  </a:lnTo>
                  <a:lnTo>
                    <a:pt x="3684" y="20082"/>
                  </a:lnTo>
                  <a:lnTo>
                    <a:pt x="3720" y="19974"/>
                  </a:lnTo>
                  <a:lnTo>
                    <a:pt x="3756" y="19860"/>
                  </a:lnTo>
                  <a:lnTo>
                    <a:pt x="3840" y="19638"/>
                  </a:lnTo>
                  <a:lnTo>
                    <a:pt x="3918" y="19446"/>
                  </a:lnTo>
                  <a:lnTo>
                    <a:pt x="3966" y="19314"/>
                  </a:lnTo>
                  <a:lnTo>
                    <a:pt x="4008" y="19206"/>
                  </a:lnTo>
                  <a:lnTo>
                    <a:pt x="4050" y="19116"/>
                  </a:lnTo>
                  <a:lnTo>
                    <a:pt x="4092" y="19038"/>
                  </a:lnTo>
                  <a:lnTo>
                    <a:pt x="4140" y="18972"/>
                  </a:lnTo>
                  <a:lnTo>
                    <a:pt x="4200" y="18906"/>
                  </a:lnTo>
                  <a:lnTo>
                    <a:pt x="4266" y="18834"/>
                  </a:lnTo>
                  <a:lnTo>
                    <a:pt x="4350" y="18750"/>
                  </a:lnTo>
                  <a:lnTo>
                    <a:pt x="4554" y="18558"/>
                  </a:lnTo>
                  <a:lnTo>
                    <a:pt x="4710" y="18408"/>
                  </a:lnTo>
                  <a:lnTo>
                    <a:pt x="4836" y="18300"/>
                  </a:lnTo>
                  <a:lnTo>
                    <a:pt x="4956" y="18210"/>
                  </a:lnTo>
                  <a:lnTo>
                    <a:pt x="5076" y="18126"/>
                  </a:lnTo>
                  <a:lnTo>
                    <a:pt x="5220" y="18042"/>
                  </a:lnTo>
                  <a:lnTo>
                    <a:pt x="5400" y="17940"/>
                  </a:lnTo>
                  <a:lnTo>
                    <a:pt x="5640" y="17808"/>
                  </a:lnTo>
                  <a:lnTo>
                    <a:pt x="5814" y="17712"/>
                  </a:lnTo>
                  <a:lnTo>
                    <a:pt x="6000" y="17628"/>
                  </a:lnTo>
                  <a:lnTo>
                    <a:pt x="6198" y="17538"/>
                  </a:lnTo>
                  <a:lnTo>
                    <a:pt x="6408" y="17460"/>
                  </a:lnTo>
                  <a:lnTo>
                    <a:pt x="6624" y="17388"/>
                  </a:lnTo>
                  <a:lnTo>
                    <a:pt x="6846" y="17316"/>
                  </a:lnTo>
                  <a:lnTo>
                    <a:pt x="7080" y="17256"/>
                  </a:lnTo>
                  <a:lnTo>
                    <a:pt x="7320" y="17202"/>
                  </a:lnTo>
                  <a:lnTo>
                    <a:pt x="7560" y="17154"/>
                  </a:lnTo>
                  <a:lnTo>
                    <a:pt x="7800" y="17118"/>
                  </a:lnTo>
                  <a:lnTo>
                    <a:pt x="8046" y="17088"/>
                  </a:lnTo>
                  <a:lnTo>
                    <a:pt x="8292" y="17070"/>
                  </a:lnTo>
                  <a:lnTo>
                    <a:pt x="8532" y="17064"/>
                  </a:lnTo>
                  <a:lnTo>
                    <a:pt x="8778" y="17064"/>
                  </a:lnTo>
                  <a:lnTo>
                    <a:pt x="8892" y="17070"/>
                  </a:lnTo>
                  <a:lnTo>
                    <a:pt x="9012" y="17082"/>
                  </a:lnTo>
                  <a:lnTo>
                    <a:pt x="9132" y="17094"/>
                  </a:lnTo>
                  <a:lnTo>
                    <a:pt x="9246" y="17112"/>
                  </a:lnTo>
                  <a:lnTo>
                    <a:pt x="9558" y="17160"/>
                  </a:lnTo>
                  <a:lnTo>
                    <a:pt x="9798" y="17208"/>
                  </a:lnTo>
                  <a:lnTo>
                    <a:pt x="9894" y="17238"/>
                  </a:lnTo>
                  <a:lnTo>
                    <a:pt x="9984" y="17262"/>
                  </a:lnTo>
                  <a:lnTo>
                    <a:pt x="10062" y="17292"/>
                  </a:lnTo>
                  <a:lnTo>
                    <a:pt x="10140" y="17322"/>
                  </a:lnTo>
                  <a:lnTo>
                    <a:pt x="10206" y="17358"/>
                  </a:lnTo>
                  <a:lnTo>
                    <a:pt x="10278" y="17394"/>
                  </a:lnTo>
                  <a:lnTo>
                    <a:pt x="10350" y="17436"/>
                  </a:lnTo>
                  <a:lnTo>
                    <a:pt x="10422" y="17490"/>
                  </a:lnTo>
                  <a:lnTo>
                    <a:pt x="10584" y="17604"/>
                  </a:lnTo>
                  <a:lnTo>
                    <a:pt x="10794" y="17754"/>
                  </a:lnTo>
                  <a:lnTo>
                    <a:pt x="11046" y="17940"/>
                  </a:lnTo>
                  <a:lnTo>
                    <a:pt x="11280" y="18126"/>
                  </a:lnTo>
                  <a:lnTo>
                    <a:pt x="11502" y="18312"/>
                  </a:lnTo>
                  <a:lnTo>
                    <a:pt x="11718" y="18504"/>
                  </a:lnTo>
                  <a:lnTo>
                    <a:pt x="11934" y="18696"/>
                  </a:lnTo>
                  <a:lnTo>
                    <a:pt x="12150" y="18888"/>
                  </a:lnTo>
                  <a:lnTo>
                    <a:pt x="12372" y="19080"/>
                  </a:lnTo>
                  <a:lnTo>
                    <a:pt x="12606" y="19272"/>
                  </a:lnTo>
                  <a:lnTo>
                    <a:pt x="12762" y="19398"/>
                  </a:lnTo>
                  <a:lnTo>
                    <a:pt x="12912" y="19512"/>
                  </a:lnTo>
                  <a:lnTo>
                    <a:pt x="13062" y="19626"/>
                  </a:lnTo>
                  <a:lnTo>
                    <a:pt x="13224" y="19752"/>
                  </a:lnTo>
                  <a:lnTo>
                    <a:pt x="13518" y="19980"/>
                  </a:lnTo>
                  <a:lnTo>
                    <a:pt x="13830" y="20214"/>
                  </a:lnTo>
                  <a:lnTo>
                    <a:pt x="14166" y="20460"/>
                  </a:lnTo>
                  <a:lnTo>
                    <a:pt x="14508" y="20700"/>
                  </a:lnTo>
                  <a:lnTo>
                    <a:pt x="14862" y="20934"/>
                  </a:lnTo>
                  <a:lnTo>
                    <a:pt x="15210" y="21162"/>
                  </a:lnTo>
                  <a:lnTo>
                    <a:pt x="15384" y="21264"/>
                  </a:lnTo>
                  <a:lnTo>
                    <a:pt x="15552" y="21366"/>
                  </a:lnTo>
                  <a:lnTo>
                    <a:pt x="15720" y="21462"/>
                  </a:lnTo>
                  <a:lnTo>
                    <a:pt x="15888" y="21546"/>
                  </a:lnTo>
                  <a:lnTo>
                    <a:pt x="16062" y="21636"/>
                  </a:lnTo>
                  <a:lnTo>
                    <a:pt x="16242" y="21738"/>
                  </a:lnTo>
                  <a:lnTo>
                    <a:pt x="16428" y="21840"/>
                  </a:lnTo>
                  <a:lnTo>
                    <a:pt x="16614" y="21942"/>
                  </a:lnTo>
                  <a:lnTo>
                    <a:pt x="16806" y="22044"/>
                  </a:lnTo>
                  <a:lnTo>
                    <a:pt x="16992" y="22134"/>
                  </a:lnTo>
                  <a:lnTo>
                    <a:pt x="17178" y="22218"/>
                  </a:lnTo>
                  <a:lnTo>
                    <a:pt x="17364" y="22290"/>
                  </a:lnTo>
                  <a:lnTo>
                    <a:pt x="17328" y="22536"/>
                  </a:lnTo>
                  <a:lnTo>
                    <a:pt x="17292" y="22752"/>
                  </a:lnTo>
                  <a:lnTo>
                    <a:pt x="17250" y="22944"/>
                  </a:lnTo>
                  <a:lnTo>
                    <a:pt x="17214" y="23118"/>
                  </a:lnTo>
                  <a:lnTo>
                    <a:pt x="17130" y="23424"/>
                  </a:lnTo>
                  <a:lnTo>
                    <a:pt x="17052" y="23724"/>
                  </a:lnTo>
                  <a:lnTo>
                    <a:pt x="17016" y="23880"/>
                  </a:lnTo>
                  <a:lnTo>
                    <a:pt x="16986" y="24048"/>
                  </a:lnTo>
                  <a:lnTo>
                    <a:pt x="16956" y="24240"/>
                  </a:lnTo>
                  <a:lnTo>
                    <a:pt x="16938" y="24456"/>
                  </a:lnTo>
                  <a:lnTo>
                    <a:pt x="16920" y="24702"/>
                  </a:lnTo>
                  <a:lnTo>
                    <a:pt x="16914" y="24978"/>
                  </a:lnTo>
                  <a:lnTo>
                    <a:pt x="16914" y="25302"/>
                  </a:lnTo>
                  <a:lnTo>
                    <a:pt x="16920" y="25668"/>
                  </a:lnTo>
                  <a:lnTo>
                    <a:pt x="16932" y="25866"/>
                  </a:lnTo>
                  <a:lnTo>
                    <a:pt x="16944" y="26064"/>
                  </a:lnTo>
                  <a:lnTo>
                    <a:pt x="16962" y="26268"/>
                  </a:lnTo>
                  <a:lnTo>
                    <a:pt x="16986" y="26478"/>
                  </a:lnTo>
                  <a:lnTo>
                    <a:pt x="17016" y="26688"/>
                  </a:lnTo>
                  <a:lnTo>
                    <a:pt x="17052" y="26898"/>
                  </a:lnTo>
                  <a:lnTo>
                    <a:pt x="17088" y="27108"/>
                  </a:lnTo>
                  <a:lnTo>
                    <a:pt x="17130" y="27312"/>
                  </a:lnTo>
                  <a:lnTo>
                    <a:pt x="17184" y="27522"/>
                  </a:lnTo>
                  <a:lnTo>
                    <a:pt x="17232" y="27720"/>
                  </a:lnTo>
                  <a:lnTo>
                    <a:pt x="17292" y="27918"/>
                  </a:lnTo>
                  <a:lnTo>
                    <a:pt x="17352" y="28104"/>
                  </a:lnTo>
                  <a:lnTo>
                    <a:pt x="17424" y="28290"/>
                  </a:lnTo>
                  <a:lnTo>
                    <a:pt x="17496" y="28458"/>
                  </a:lnTo>
                  <a:lnTo>
                    <a:pt x="17568" y="28626"/>
                  </a:lnTo>
                  <a:lnTo>
                    <a:pt x="17652" y="28776"/>
                  </a:lnTo>
                  <a:lnTo>
                    <a:pt x="17694" y="28860"/>
                  </a:lnTo>
                  <a:lnTo>
                    <a:pt x="17730" y="28944"/>
                  </a:lnTo>
                  <a:lnTo>
                    <a:pt x="17766" y="29040"/>
                  </a:lnTo>
                  <a:lnTo>
                    <a:pt x="17790" y="29130"/>
                  </a:lnTo>
                  <a:lnTo>
                    <a:pt x="17814" y="29232"/>
                  </a:lnTo>
                  <a:lnTo>
                    <a:pt x="17838" y="29328"/>
                  </a:lnTo>
                  <a:lnTo>
                    <a:pt x="17856" y="29430"/>
                  </a:lnTo>
                  <a:lnTo>
                    <a:pt x="17868" y="29538"/>
                  </a:lnTo>
                  <a:lnTo>
                    <a:pt x="17898" y="29748"/>
                  </a:lnTo>
                  <a:lnTo>
                    <a:pt x="17922" y="29958"/>
                  </a:lnTo>
                  <a:lnTo>
                    <a:pt x="17952" y="30168"/>
                  </a:lnTo>
                  <a:lnTo>
                    <a:pt x="17988" y="30372"/>
                  </a:lnTo>
                  <a:lnTo>
                    <a:pt x="18024" y="30558"/>
                  </a:lnTo>
                  <a:lnTo>
                    <a:pt x="18072" y="30744"/>
                  </a:lnTo>
                  <a:lnTo>
                    <a:pt x="18126" y="30936"/>
                  </a:lnTo>
                  <a:lnTo>
                    <a:pt x="18180" y="31122"/>
                  </a:lnTo>
                  <a:lnTo>
                    <a:pt x="18234" y="31314"/>
                  </a:lnTo>
                  <a:lnTo>
                    <a:pt x="18294" y="31506"/>
                  </a:lnTo>
                  <a:lnTo>
                    <a:pt x="18348" y="31692"/>
                  </a:lnTo>
                  <a:lnTo>
                    <a:pt x="18402" y="31878"/>
                  </a:lnTo>
                  <a:lnTo>
                    <a:pt x="18516" y="32262"/>
                  </a:lnTo>
                  <a:lnTo>
                    <a:pt x="18624" y="32646"/>
                  </a:lnTo>
                  <a:lnTo>
                    <a:pt x="18720" y="33042"/>
                  </a:lnTo>
                  <a:lnTo>
                    <a:pt x="18816" y="33432"/>
                  </a:lnTo>
                  <a:lnTo>
                    <a:pt x="18900" y="33834"/>
                  </a:lnTo>
                  <a:lnTo>
                    <a:pt x="18972" y="34230"/>
                  </a:lnTo>
                  <a:lnTo>
                    <a:pt x="19008" y="34434"/>
                  </a:lnTo>
                  <a:lnTo>
                    <a:pt x="19038" y="34638"/>
                  </a:lnTo>
                  <a:lnTo>
                    <a:pt x="19062" y="34842"/>
                  </a:lnTo>
                  <a:lnTo>
                    <a:pt x="19086" y="35046"/>
                  </a:lnTo>
                  <a:lnTo>
                    <a:pt x="19116" y="35244"/>
                  </a:lnTo>
                  <a:lnTo>
                    <a:pt x="19152" y="35442"/>
                  </a:lnTo>
                  <a:lnTo>
                    <a:pt x="19194" y="35640"/>
                  </a:lnTo>
                  <a:lnTo>
                    <a:pt x="19242" y="35838"/>
                  </a:lnTo>
                  <a:lnTo>
                    <a:pt x="19350" y="36234"/>
                  </a:lnTo>
                  <a:lnTo>
                    <a:pt x="19464" y="36636"/>
                  </a:lnTo>
                  <a:lnTo>
                    <a:pt x="19524" y="36834"/>
                  </a:lnTo>
                  <a:lnTo>
                    <a:pt x="19572" y="37032"/>
                  </a:lnTo>
                  <a:lnTo>
                    <a:pt x="19620" y="37230"/>
                  </a:lnTo>
                  <a:lnTo>
                    <a:pt x="19662" y="37428"/>
                  </a:lnTo>
                  <a:lnTo>
                    <a:pt x="19698" y="37626"/>
                  </a:lnTo>
                  <a:lnTo>
                    <a:pt x="19722" y="37824"/>
                  </a:lnTo>
                  <a:lnTo>
                    <a:pt x="19740" y="38022"/>
                  </a:lnTo>
                  <a:lnTo>
                    <a:pt x="19740" y="38220"/>
                  </a:lnTo>
                  <a:lnTo>
                    <a:pt x="19734" y="38604"/>
                  </a:lnTo>
                  <a:lnTo>
                    <a:pt x="19716" y="39054"/>
                  </a:lnTo>
                  <a:lnTo>
                    <a:pt x="19698" y="39552"/>
                  </a:lnTo>
                  <a:lnTo>
                    <a:pt x="19674" y="40062"/>
                  </a:lnTo>
                  <a:lnTo>
                    <a:pt x="19644" y="40572"/>
                  </a:lnTo>
                  <a:lnTo>
                    <a:pt x="19608" y="41064"/>
                  </a:lnTo>
                  <a:lnTo>
                    <a:pt x="19572" y="41502"/>
                  </a:lnTo>
                  <a:lnTo>
                    <a:pt x="19536" y="41880"/>
                  </a:lnTo>
                  <a:lnTo>
                    <a:pt x="19518" y="41982"/>
                  </a:lnTo>
                  <a:lnTo>
                    <a:pt x="19488" y="42114"/>
                  </a:lnTo>
                  <a:lnTo>
                    <a:pt x="19446" y="42270"/>
                  </a:lnTo>
                  <a:lnTo>
                    <a:pt x="19392" y="42444"/>
                  </a:lnTo>
                  <a:lnTo>
                    <a:pt x="19272" y="42846"/>
                  </a:lnTo>
                  <a:lnTo>
                    <a:pt x="19128" y="43290"/>
                  </a:lnTo>
                  <a:lnTo>
                    <a:pt x="18984" y="43740"/>
                  </a:lnTo>
                  <a:lnTo>
                    <a:pt x="18840" y="44166"/>
                  </a:lnTo>
                  <a:lnTo>
                    <a:pt x="18720" y="44538"/>
                  </a:lnTo>
                  <a:lnTo>
                    <a:pt x="18630" y="44820"/>
                  </a:lnTo>
                  <a:lnTo>
                    <a:pt x="18510" y="45198"/>
                  </a:lnTo>
                  <a:lnTo>
                    <a:pt x="18396" y="45570"/>
                  </a:lnTo>
                  <a:lnTo>
                    <a:pt x="18276" y="45936"/>
                  </a:lnTo>
                  <a:lnTo>
                    <a:pt x="18156" y="46302"/>
                  </a:lnTo>
                  <a:lnTo>
                    <a:pt x="18048" y="46668"/>
                  </a:lnTo>
                  <a:lnTo>
                    <a:pt x="17946" y="47040"/>
                  </a:lnTo>
                  <a:lnTo>
                    <a:pt x="17898" y="47232"/>
                  </a:lnTo>
                  <a:lnTo>
                    <a:pt x="17850" y="47424"/>
                  </a:lnTo>
                  <a:lnTo>
                    <a:pt x="17808" y="47616"/>
                  </a:lnTo>
                  <a:lnTo>
                    <a:pt x="17766" y="47808"/>
                  </a:lnTo>
                  <a:lnTo>
                    <a:pt x="17742" y="47958"/>
                  </a:lnTo>
                  <a:lnTo>
                    <a:pt x="17724" y="48114"/>
                  </a:lnTo>
                  <a:lnTo>
                    <a:pt x="17712" y="48270"/>
                  </a:lnTo>
                  <a:lnTo>
                    <a:pt x="17706" y="48426"/>
                  </a:lnTo>
                  <a:lnTo>
                    <a:pt x="17706" y="48582"/>
                  </a:lnTo>
                  <a:lnTo>
                    <a:pt x="17706" y="48738"/>
                  </a:lnTo>
                  <a:lnTo>
                    <a:pt x="17718" y="48894"/>
                  </a:lnTo>
                  <a:lnTo>
                    <a:pt x="17736" y="49050"/>
                  </a:lnTo>
                  <a:lnTo>
                    <a:pt x="17754" y="49206"/>
                  </a:lnTo>
                  <a:lnTo>
                    <a:pt x="17778" y="49362"/>
                  </a:lnTo>
                  <a:lnTo>
                    <a:pt x="17808" y="49518"/>
                  </a:lnTo>
                  <a:lnTo>
                    <a:pt x="17844" y="49674"/>
                  </a:lnTo>
                  <a:lnTo>
                    <a:pt x="17880" y="49824"/>
                  </a:lnTo>
                  <a:lnTo>
                    <a:pt x="17922" y="49968"/>
                  </a:lnTo>
                  <a:lnTo>
                    <a:pt x="17970" y="50118"/>
                  </a:lnTo>
                  <a:lnTo>
                    <a:pt x="18018" y="50256"/>
                  </a:lnTo>
                  <a:lnTo>
                    <a:pt x="18054" y="50382"/>
                  </a:lnTo>
                  <a:lnTo>
                    <a:pt x="18084" y="50490"/>
                  </a:lnTo>
                  <a:lnTo>
                    <a:pt x="18102" y="50586"/>
                  </a:lnTo>
                  <a:lnTo>
                    <a:pt x="18108" y="50688"/>
                  </a:lnTo>
                  <a:lnTo>
                    <a:pt x="18114" y="50892"/>
                  </a:lnTo>
                  <a:lnTo>
                    <a:pt x="18120" y="51144"/>
                  </a:lnTo>
                  <a:lnTo>
                    <a:pt x="18132" y="51276"/>
                  </a:lnTo>
                  <a:lnTo>
                    <a:pt x="18150" y="51426"/>
                  </a:lnTo>
                  <a:lnTo>
                    <a:pt x="18186" y="51594"/>
                  </a:lnTo>
                  <a:lnTo>
                    <a:pt x="18228" y="51780"/>
                  </a:lnTo>
                  <a:lnTo>
                    <a:pt x="18336" y="52194"/>
                  </a:lnTo>
                  <a:lnTo>
                    <a:pt x="18462" y="52638"/>
                  </a:lnTo>
                  <a:lnTo>
                    <a:pt x="18594" y="53082"/>
                  </a:lnTo>
                  <a:lnTo>
                    <a:pt x="18726" y="53508"/>
                  </a:lnTo>
                  <a:lnTo>
                    <a:pt x="18846" y="53880"/>
                  </a:lnTo>
                  <a:lnTo>
                    <a:pt x="18936" y="54174"/>
                  </a:lnTo>
                  <a:lnTo>
                    <a:pt x="18984" y="54348"/>
                  </a:lnTo>
                  <a:lnTo>
                    <a:pt x="19032" y="54540"/>
                  </a:lnTo>
                  <a:lnTo>
                    <a:pt x="19074" y="54738"/>
                  </a:lnTo>
                  <a:lnTo>
                    <a:pt x="19116" y="54942"/>
                  </a:lnTo>
                  <a:lnTo>
                    <a:pt x="19188" y="55380"/>
                  </a:lnTo>
                  <a:lnTo>
                    <a:pt x="19254" y="55836"/>
                  </a:lnTo>
                  <a:lnTo>
                    <a:pt x="19308" y="56292"/>
                  </a:lnTo>
                  <a:lnTo>
                    <a:pt x="19356" y="56742"/>
                  </a:lnTo>
                  <a:lnTo>
                    <a:pt x="19392" y="57162"/>
                  </a:lnTo>
                  <a:lnTo>
                    <a:pt x="19422" y="57540"/>
                  </a:lnTo>
                  <a:lnTo>
                    <a:pt x="19440" y="57786"/>
                  </a:lnTo>
                  <a:lnTo>
                    <a:pt x="19446" y="58008"/>
                  </a:lnTo>
                  <a:lnTo>
                    <a:pt x="19446" y="58212"/>
                  </a:lnTo>
                  <a:lnTo>
                    <a:pt x="19434" y="58404"/>
                  </a:lnTo>
                  <a:lnTo>
                    <a:pt x="19410" y="58590"/>
                  </a:lnTo>
                  <a:lnTo>
                    <a:pt x="19374" y="58782"/>
                  </a:lnTo>
                  <a:lnTo>
                    <a:pt x="19326" y="58986"/>
                  </a:lnTo>
                  <a:lnTo>
                    <a:pt x="19260" y="59208"/>
                  </a:lnTo>
                  <a:lnTo>
                    <a:pt x="19200" y="59412"/>
                  </a:lnTo>
                  <a:lnTo>
                    <a:pt x="19134" y="59604"/>
                  </a:lnTo>
                  <a:lnTo>
                    <a:pt x="19080" y="59790"/>
                  </a:lnTo>
                  <a:lnTo>
                    <a:pt x="19032" y="59976"/>
                  </a:lnTo>
                  <a:lnTo>
                    <a:pt x="19008" y="60072"/>
                  </a:lnTo>
                  <a:lnTo>
                    <a:pt x="18990" y="60162"/>
                  </a:lnTo>
                  <a:lnTo>
                    <a:pt x="18978" y="60264"/>
                  </a:lnTo>
                  <a:lnTo>
                    <a:pt x="18966" y="60360"/>
                  </a:lnTo>
                  <a:lnTo>
                    <a:pt x="18960" y="60462"/>
                  </a:lnTo>
                  <a:lnTo>
                    <a:pt x="18960" y="60570"/>
                  </a:lnTo>
                  <a:lnTo>
                    <a:pt x="18960" y="60678"/>
                  </a:lnTo>
                  <a:lnTo>
                    <a:pt x="18972" y="60792"/>
                  </a:lnTo>
                  <a:lnTo>
                    <a:pt x="18984" y="60900"/>
                  </a:lnTo>
                  <a:lnTo>
                    <a:pt x="18990" y="61002"/>
                  </a:lnTo>
                  <a:lnTo>
                    <a:pt x="18996" y="61110"/>
                  </a:lnTo>
                  <a:lnTo>
                    <a:pt x="19008" y="61218"/>
                  </a:lnTo>
                  <a:lnTo>
                    <a:pt x="19008" y="61266"/>
                  </a:lnTo>
                  <a:lnTo>
                    <a:pt x="19008" y="61314"/>
                  </a:lnTo>
                  <a:lnTo>
                    <a:pt x="18996" y="61356"/>
                  </a:lnTo>
                  <a:lnTo>
                    <a:pt x="18990" y="61398"/>
                  </a:lnTo>
                  <a:lnTo>
                    <a:pt x="18960" y="61476"/>
                  </a:lnTo>
                  <a:lnTo>
                    <a:pt x="18918" y="61554"/>
                  </a:lnTo>
                  <a:lnTo>
                    <a:pt x="18822" y="61698"/>
                  </a:lnTo>
                  <a:lnTo>
                    <a:pt x="18720" y="61842"/>
                  </a:lnTo>
                  <a:lnTo>
                    <a:pt x="18672" y="61920"/>
                  </a:lnTo>
                  <a:lnTo>
                    <a:pt x="18624" y="61986"/>
                  </a:lnTo>
                  <a:lnTo>
                    <a:pt x="18570" y="62058"/>
                  </a:lnTo>
                  <a:lnTo>
                    <a:pt x="18516" y="62130"/>
                  </a:lnTo>
                  <a:lnTo>
                    <a:pt x="18462" y="62208"/>
                  </a:lnTo>
                  <a:lnTo>
                    <a:pt x="18420" y="62292"/>
                  </a:lnTo>
                  <a:lnTo>
                    <a:pt x="18384" y="62370"/>
                  </a:lnTo>
                  <a:lnTo>
                    <a:pt x="18354" y="62460"/>
                  </a:lnTo>
                  <a:lnTo>
                    <a:pt x="18330" y="62550"/>
                  </a:lnTo>
                  <a:lnTo>
                    <a:pt x="18312" y="62640"/>
                  </a:lnTo>
                  <a:lnTo>
                    <a:pt x="18300" y="62742"/>
                  </a:lnTo>
                  <a:lnTo>
                    <a:pt x="18294" y="62850"/>
                  </a:lnTo>
                  <a:lnTo>
                    <a:pt x="18294" y="62880"/>
                  </a:lnTo>
                  <a:lnTo>
                    <a:pt x="18300" y="62916"/>
                  </a:lnTo>
                  <a:lnTo>
                    <a:pt x="18312" y="62952"/>
                  </a:lnTo>
                  <a:lnTo>
                    <a:pt x="18324" y="62988"/>
                  </a:lnTo>
                  <a:lnTo>
                    <a:pt x="18360" y="63072"/>
                  </a:lnTo>
                  <a:lnTo>
                    <a:pt x="18402" y="63156"/>
                  </a:lnTo>
                  <a:lnTo>
                    <a:pt x="18444" y="63246"/>
                  </a:lnTo>
                  <a:lnTo>
                    <a:pt x="18480" y="63342"/>
                  </a:lnTo>
                  <a:lnTo>
                    <a:pt x="18492" y="63390"/>
                  </a:lnTo>
                  <a:lnTo>
                    <a:pt x="18504" y="63438"/>
                  </a:lnTo>
                  <a:lnTo>
                    <a:pt x="18516" y="63492"/>
                  </a:lnTo>
                  <a:lnTo>
                    <a:pt x="18516" y="63546"/>
                  </a:lnTo>
                  <a:lnTo>
                    <a:pt x="18516" y="63702"/>
                  </a:lnTo>
                  <a:lnTo>
                    <a:pt x="18504" y="63852"/>
                  </a:lnTo>
                  <a:lnTo>
                    <a:pt x="18486" y="64008"/>
                  </a:lnTo>
                  <a:lnTo>
                    <a:pt x="18456" y="64158"/>
                  </a:lnTo>
                  <a:lnTo>
                    <a:pt x="18402" y="64464"/>
                  </a:lnTo>
                  <a:lnTo>
                    <a:pt x="18354" y="64758"/>
                  </a:lnTo>
                  <a:lnTo>
                    <a:pt x="18342" y="64902"/>
                  </a:lnTo>
                  <a:lnTo>
                    <a:pt x="18342" y="65040"/>
                  </a:lnTo>
                  <a:lnTo>
                    <a:pt x="18342" y="65112"/>
                  </a:lnTo>
                  <a:lnTo>
                    <a:pt x="18354" y="65184"/>
                  </a:lnTo>
                  <a:lnTo>
                    <a:pt x="18366" y="65250"/>
                  </a:lnTo>
                  <a:lnTo>
                    <a:pt x="18384" y="65322"/>
                  </a:lnTo>
                  <a:lnTo>
                    <a:pt x="18402" y="65388"/>
                  </a:lnTo>
                  <a:lnTo>
                    <a:pt x="18432" y="65460"/>
                  </a:lnTo>
                  <a:lnTo>
                    <a:pt x="18462" y="65526"/>
                  </a:lnTo>
                  <a:lnTo>
                    <a:pt x="18498" y="65592"/>
                  </a:lnTo>
                  <a:lnTo>
                    <a:pt x="18546" y="65658"/>
                  </a:lnTo>
                  <a:lnTo>
                    <a:pt x="18594" y="65718"/>
                  </a:lnTo>
                  <a:lnTo>
                    <a:pt x="18654" y="65784"/>
                  </a:lnTo>
                  <a:lnTo>
                    <a:pt x="18714" y="65850"/>
                  </a:lnTo>
                  <a:lnTo>
                    <a:pt x="18846" y="65976"/>
                  </a:lnTo>
                  <a:lnTo>
                    <a:pt x="18966" y="66096"/>
                  </a:lnTo>
                  <a:lnTo>
                    <a:pt x="19080" y="66222"/>
                  </a:lnTo>
                  <a:lnTo>
                    <a:pt x="19206" y="66342"/>
                  </a:lnTo>
                  <a:lnTo>
                    <a:pt x="19296" y="66414"/>
                  </a:lnTo>
                  <a:lnTo>
                    <a:pt x="19422" y="66522"/>
                  </a:lnTo>
                  <a:lnTo>
                    <a:pt x="19584" y="66642"/>
                  </a:lnTo>
                  <a:lnTo>
                    <a:pt x="19758" y="66768"/>
                  </a:lnTo>
                  <a:lnTo>
                    <a:pt x="19932" y="66894"/>
                  </a:lnTo>
                  <a:lnTo>
                    <a:pt x="20094" y="67002"/>
                  </a:lnTo>
                  <a:lnTo>
                    <a:pt x="20232" y="67092"/>
                  </a:lnTo>
                  <a:lnTo>
                    <a:pt x="20334" y="67140"/>
                  </a:lnTo>
                  <a:lnTo>
                    <a:pt x="20448" y="67188"/>
                  </a:lnTo>
                  <a:lnTo>
                    <a:pt x="20574" y="67236"/>
                  </a:lnTo>
                  <a:lnTo>
                    <a:pt x="20712" y="67284"/>
                  </a:lnTo>
                  <a:lnTo>
                    <a:pt x="20856" y="67326"/>
                  </a:lnTo>
                  <a:lnTo>
                    <a:pt x="21006" y="67374"/>
                  </a:lnTo>
                  <a:lnTo>
                    <a:pt x="21162" y="67416"/>
                  </a:lnTo>
                  <a:lnTo>
                    <a:pt x="21324" y="67458"/>
                  </a:lnTo>
                  <a:lnTo>
                    <a:pt x="21486" y="67494"/>
                  </a:lnTo>
                  <a:lnTo>
                    <a:pt x="21648" y="67524"/>
                  </a:lnTo>
                  <a:lnTo>
                    <a:pt x="21810" y="67554"/>
                  </a:lnTo>
                  <a:lnTo>
                    <a:pt x="21972" y="67578"/>
                  </a:lnTo>
                  <a:lnTo>
                    <a:pt x="22134" y="67596"/>
                  </a:lnTo>
                  <a:lnTo>
                    <a:pt x="22284" y="67608"/>
                  </a:lnTo>
                  <a:lnTo>
                    <a:pt x="22434" y="67608"/>
                  </a:lnTo>
                  <a:lnTo>
                    <a:pt x="22572" y="67608"/>
                  </a:lnTo>
                  <a:lnTo>
                    <a:pt x="22698" y="67590"/>
                  </a:lnTo>
                  <a:lnTo>
                    <a:pt x="22824" y="67572"/>
                  </a:lnTo>
                  <a:lnTo>
                    <a:pt x="22926" y="67548"/>
                  </a:lnTo>
                  <a:lnTo>
                    <a:pt x="22968" y="67536"/>
                  </a:lnTo>
                  <a:lnTo>
                    <a:pt x="23004" y="67518"/>
                  </a:lnTo>
                  <a:lnTo>
                    <a:pt x="23040" y="67500"/>
                  </a:lnTo>
                  <a:lnTo>
                    <a:pt x="23070" y="67476"/>
                  </a:lnTo>
                  <a:lnTo>
                    <a:pt x="23094" y="67452"/>
                  </a:lnTo>
                  <a:lnTo>
                    <a:pt x="23118" y="67422"/>
                  </a:lnTo>
                  <a:lnTo>
                    <a:pt x="23136" y="67386"/>
                  </a:lnTo>
                  <a:lnTo>
                    <a:pt x="23154" y="67344"/>
                  </a:lnTo>
                  <a:lnTo>
                    <a:pt x="23184" y="67248"/>
                  </a:lnTo>
                  <a:lnTo>
                    <a:pt x="23208" y="67122"/>
                  </a:lnTo>
                  <a:lnTo>
                    <a:pt x="23238" y="66900"/>
                  </a:lnTo>
                  <a:lnTo>
                    <a:pt x="23256" y="66678"/>
                  </a:lnTo>
                  <a:lnTo>
                    <a:pt x="23274" y="66456"/>
                  </a:lnTo>
                  <a:lnTo>
                    <a:pt x="23292" y="66234"/>
                  </a:lnTo>
                  <a:lnTo>
                    <a:pt x="23304" y="66012"/>
                  </a:lnTo>
                  <a:lnTo>
                    <a:pt x="23316" y="65790"/>
                  </a:lnTo>
                  <a:lnTo>
                    <a:pt x="23334" y="65562"/>
                  </a:lnTo>
                  <a:lnTo>
                    <a:pt x="23352" y="65340"/>
                  </a:lnTo>
                  <a:lnTo>
                    <a:pt x="23376" y="65136"/>
                  </a:lnTo>
                  <a:lnTo>
                    <a:pt x="23406" y="64938"/>
                  </a:lnTo>
                  <a:lnTo>
                    <a:pt x="23442" y="64734"/>
                  </a:lnTo>
                  <a:lnTo>
                    <a:pt x="23484" y="64536"/>
                  </a:lnTo>
                  <a:lnTo>
                    <a:pt x="23526" y="64338"/>
                  </a:lnTo>
                  <a:lnTo>
                    <a:pt x="23568" y="64146"/>
                  </a:lnTo>
                  <a:lnTo>
                    <a:pt x="23616" y="63954"/>
                  </a:lnTo>
                  <a:lnTo>
                    <a:pt x="23664" y="63768"/>
                  </a:lnTo>
                  <a:lnTo>
                    <a:pt x="23700" y="63606"/>
                  </a:lnTo>
                  <a:lnTo>
                    <a:pt x="23736" y="63432"/>
                  </a:lnTo>
                  <a:lnTo>
                    <a:pt x="23772" y="63246"/>
                  </a:lnTo>
                  <a:lnTo>
                    <a:pt x="23802" y="63060"/>
                  </a:lnTo>
                  <a:lnTo>
                    <a:pt x="23874" y="62658"/>
                  </a:lnTo>
                  <a:lnTo>
                    <a:pt x="23952" y="62250"/>
                  </a:lnTo>
                  <a:lnTo>
                    <a:pt x="24000" y="62046"/>
                  </a:lnTo>
                  <a:lnTo>
                    <a:pt x="24054" y="61848"/>
                  </a:lnTo>
                  <a:lnTo>
                    <a:pt x="24114" y="61650"/>
                  </a:lnTo>
                  <a:lnTo>
                    <a:pt x="24180" y="61458"/>
                  </a:lnTo>
                  <a:lnTo>
                    <a:pt x="24222" y="61368"/>
                  </a:lnTo>
                  <a:lnTo>
                    <a:pt x="24258" y="61278"/>
                  </a:lnTo>
                  <a:lnTo>
                    <a:pt x="24300" y="61194"/>
                  </a:lnTo>
                  <a:lnTo>
                    <a:pt x="24348" y="61110"/>
                  </a:lnTo>
                  <a:lnTo>
                    <a:pt x="24396" y="61026"/>
                  </a:lnTo>
                  <a:lnTo>
                    <a:pt x="24444" y="60948"/>
                  </a:lnTo>
                  <a:lnTo>
                    <a:pt x="24498" y="60876"/>
                  </a:lnTo>
                  <a:lnTo>
                    <a:pt x="24558" y="60804"/>
                  </a:lnTo>
                  <a:lnTo>
                    <a:pt x="24696" y="60654"/>
                  </a:lnTo>
                  <a:lnTo>
                    <a:pt x="24822" y="60528"/>
                  </a:lnTo>
                  <a:lnTo>
                    <a:pt x="24930" y="60414"/>
                  </a:lnTo>
                  <a:lnTo>
                    <a:pt x="25032" y="60312"/>
                  </a:lnTo>
                  <a:lnTo>
                    <a:pt x="25128" y="60204"/>
                  </a:lnTo>
                  <a:lnTo>
                    <a:pt x="25224" y="60084"/>
                  </a:lnTo>
                  <a:lnTo>
                    <a:pt x="25272" y="60012"/>
                  </a:lnTo>
                  <a:lnTo>
                    <a:pt x="25326" y="59934"/>
                  </a:lnTo>
                  <a:lnTo>
                    <a:pt x="25374" y="59844"/>
                  </a:lnTo>
                  <a:lnTo>
                    <a:pt x="25428" y="59742"/>
                  </a:lnTo>
                  <a:lnTo>
                    <a:pt x="25482" y="59628"/>
                  </a:lnTo>
                  <a:lnTo>
                    <a:pt x="25524" y="59538"/>
                  </a:lnTo>
                  <a:lnTo>
                    <a:pt x="25560" y="59466"/>
                  </a:lnTo>
                  <a:lnTo>
                    <a:pt x="25578" y="59400"/>
                  </a:lnTo>
                  <a:lnTo>
                    <a:pt x="25590" y="59322"/>
                  </a:lnTo>
                  <a:lnTo>
                    <a:pt x="25602" y="59232"/>
                  </a:lnTo>
                  <a:lnTo>
                    <a:pt x="25602" y="59118"/>
                  </a:lnTo>
                  <a:lnTo>
                    <a:pt x="25608" y="58968"/>
                  </a:lnTo>
                  <a:lnTo>
                    <a:pt x="25608" y="58806"/>
                  </a:lnTo>
                  <a:lnTo>
                    <a:pt x="25602" y="58644"/>
                  </a:lnTo>
                  <a:lnTo>
                    <a:pt x="25590" y="58482"/>
                  </a:lnTo>
                  <a:lnTo>
                    <a:pt x="25578" y="58326"/>
                  </a:lnTo>
                  <a:lnTo>
                    <a:pt x="25554" y="58164"/>
                  </a:lnTo>
                  <a:lnTo>
                    <a:pt x="25536" y="58008"/>
                  </a:lnTo>
                  <a:lnTo>
                    <a:pt x="25506" y="57846"/>
                  </a:lnTo>
                  <a:lnTo>
                    <a:pt x="25482" y="57690"/>
                  </a:lnTo>
                  <a:lnTo>
                    <a:pt x="25416" y="57372"/>
                  </a:lnTo>
                  <a:lnTo>
                    <a:pt x="25350" y="57060"/>
                  </a:lnTo>
                  <a:lnTo>
                    <a:pt x="25284" y="56742"/>
                  </a:lnTo>
                  <a:lnTo>
                    <a:pt x="25224" y="56424"/>
                  </a:lnTo>
                  <a:lnTo>
                    <a:pt x="25152" y="56004"/>
                  </a:lnTo>
                  <a:lnTo>
                    <a:pt x="25080" y="55590"/>
                  </a:lnTo>
                  <a:lnTo>
                    <a:pt x="25014" y="55176"/>
                  </a:lnTo>
                  <a:lnTo>
                    <a:pt x="24948" y="54768"/>
                  </a:lnTo>
                  <a:lnTo>
                    <a:pt x="24882" y="54354"/>
                  </a:lnTo>
                  <a:lnTo>
                    <a:pt x="24822" y="53934"/>
                  </a:lnTo>
                  <a:lnTo>
                    <a:pt x="24762" y="53508"/>
                  </a:lnTo>
                  <a:lnTo>
                    <a:pt x="24708" y="53076"/>
                  </a:lnTo>
                  <a:lnTo>
                    <a:pt x="24666" y="52788"/>
                  </a:lnTo>
                  <a:lnTo>
                    <a:pt x="24618" y="52494"/>
                  </a:lnTo>
                  <a:lnTo>
                    <a:pt x="24564" y="52188"/>
                  </a:lnTo>
                  <a:lnTo>
                    <a:pt x="24510" y="51882"/>
                  </a:lnTo>
                  <a:lnTo>
                    <a:pt x="24456" y="51570"/>
                  </a:lnTo>
                  <a:lnTo>
                    <a:pt x="24408" y="51252"/>
                  </a:lnTo>
                  <a:lnTo>
                    <a:pt x="24366" y="50934"/>
                  </a:lnTo>
                  <a:lnTo>
                    <a:pt x="24336" y="50616"/>
                  </a:lnTo>
                  <a:lnTo>
                    <a:pt x="24324" y="50460"/>
                  </a:lnTo>
                  <a:lnTo>
                    <a:pt x="24318" y="50298"/>
                  </a:lnTo>
                  <a:lnTo>
                    <a:pt x="24318" y="50142"/>
                  </a:lnTo>
                  <a:lnTo>
                    <a:pt x="24318" y="49986"/>
                  </a:lnTo>
                  <a:lnTo>
                    <a:pt x="24330" y="49836"/>
                  </a:lnTo>
                  <a:lnTo>
                    <a:pt x="24342" y="49680"/>
                  </a:lnTo>
                  <a:lnTo>
                    <a:pt x="24360" y="49530"/>
                  </a:lnTo>
                  <a:lnTo>
                    <a:pt x="24384" y="49380"/>
                  </a:lnTo>
                  <a:lnTo>
                    <a:pt x="24414" y="49236"/>
                  </a:lnTo>
                  <a:lnTo>
                    <a:pt x="24456" y="49092"/>
                  </a:lnTo>
                  <a:lnTo>
                    <a:pt x="24498" y="48948"/>
                  </a:lnTo>
                  <a:lnTo>
                    <a:pt x="24552" y="48810"/>
                  </a:lnTo>
                  <a:lnTo>
                    <a:pt x="24612" y="48672"/>
                  </a:lnTo>
                  <a:lnTo>
                    <a:pt x="24684" y="48540"/>
                  </a:lnTo>
                  <a:lnTo>
                    <a:pt x="24762" y="48408"/>
                  </a:lnTo>
                  <a:lnTo>
                    <a:pt x="24846" y="48282"/>
                  </a:lnTo>
                  <a:lnTo>
                    <a:pt x="24948" y="48144"/>
                  </a:lnTo>
                  <a:lnTo>
                    <a:pt x="25050" y="48000"/>
                  </a:lnTo>
                  <a:lnTo>
                    <a:pt x="25158" y="47862"/>
                  </a:lnTo>
                  <a:lnTo>
                    <a:pt x="25266" y="47718"/>
                  </a:lnTo>
                  <a:lnTo>
                    <a:pt x="25326" y="47652"/>
                  </a:lnTo>
                  <a:lnTo>
                    <a:pt x="25386" y="47586"/>
                  </a:lnTo>
                  <a:lnTo>
                    <a:pt x="25446" y="47526"/>
                  </a:lnTo>
                  <a:lnTo>
                    <a:pt x="25512" y="47472"/>
                  </a:lnTo>
                  <a:lnTo>
                    <a:pt x="25578" y="47418"/>
                  </a:lnTo>
                  <a:lnTo>
                    <a:pt x="25650" y="47370"/>
                  </a:lnTo>
                  <a:lnTo>
                    <a:pt x="25716" y="47328"/>
                  </a:lnTo>
                  <a:lnTo>
                    <a:pt x="25788" y="47292"/>
                  </a:lnTo>
                  <a:lnTo>
                    <a:pt x="25950" y="47232"/>
                  </a:lnTo>
                  <a:lnTo>
                    <a:pt x="26124" y="47160"/>
                  </a:lnTo>
                  <a:lnTo>
                    <a:pt x="26214" y="47124"/>
                  </a:lnTo>
                  <a:lnTo>
                    <a:pt x="26292" y="47082"/>
                  </a:lnTo>
                  <a:lnTo>
                    <a:pt x="26364" y="47034"/>
                  </a:lnTo>
                  <a:lnTo>
                    <a:pt x="26424" y="46986"/>
                  </a:lnTo>
                  <a:lnTo>
                    <a:pt x="26556" y="46854"/>
                  </a:lnTo>
                  <a:lnTo>
                    <a:pt x="26658" y="46752"/>
                  </a:lnTo>
                  <a:lnTo>
                    <a:pt x="26712" y="46704"/>
                  </a:lnTo>
                  <a:lnTo>
                    <a:pt x="26784" y="46662"/>
                  </a:lnTo>
                  <a:lnTo>
                    <a:pt x="26874" y="46614"/>
                  </a:lnTo>
                  <a:lnTo>
                    <a:pt x="26988" y="46566"/>
                  </a:lnTo>
                  <a:lnTo>
                    <a:pt x="27168" y="46506"/>
                  </a:lnTo>
                  <a:lnTo>
                    <a:pt x="27354" y="46458"/>
                  </a:lnTo>
                  <a:lnTo>
                    <a:pt x="27540" y="46410"/>
                  </a:lnTo>
                  <a:lnTo>
                    <a:pt x="27714" y="46350"/>
                  </a:lnTo>
                  <a:lnTo>
                    <a:pt x="28164" y="46194"/>
                  </a:lnTo>
                  <a:lnTo>
                    <a:pt x="28614" y="46038"/>
                  </a:lnTo>
                  <a:lnTo>
                    <a:pt x="29070" y="45888"/>
                  </a:lnTo>
                  <a:lnTo>
                    <a:pt x="29526" y="45738"/>
                  </a:lnTo>
                  <a:lnTo>
                    <a:pt x="29976" y="45588"/>
                  </a:lnTo>
                  <a:lnTo>
                    <a:pt x="30432" y="45438"/>
                  </a:lnTo>
                  <a:lnTo>
                    <a:pt x="30882" y="45288"/>
                  </a:lnTo>
                  <a:lnTo>
                    <a:pt x="31332" y="45132"/>
                  </a:lnTo>
                  <a:lnTo>
                    <a:pt x="31506" y="45066"/>
                  </a:lnTo>
                  <a:lnTo>
                    <a:pt x="31680" y="45006"/>
                  </a:lnTo>
                  <a:lnTo>
                    <a:pt x="31854" y="44946"/>
                  </a:lnTo>
                  <a:lnTo>
                    <a:pt x="32028" y="44886"/>
                  </a:lnTo>
                  <a:lnTo>
                    <a:pt x="32202" y="44826"/>
                  </a:lnTo>
                  <a:lnTo>
                    <a:pt x="32382" y="44760"/>
                  </a:lnTo>
                  <a:lnTo>
                    <a:pt x="32556" y="44694"/>
                  </a:lnTo>
                  <a:lnTo>
                    <a:pt x="32730" y="44634"/>
                  </a:lnTo>
                  <a:lnTo>
                    <a:pt x="32880" y="44568"/>
                  </a:lnTo>
                  <a:lnTo>
                    <a:pt x="33042" y="44496"/>
                  </a:lnTo>
                  <a:lnTo>
                    <a:pt x="33204" y="44418"/>
                  </a:lnTo>
                  <a:lnTo>
                    <a:pt x="33366" y="44334"/>
                  </a:lnTo>
                  <a:lnTo>
                    <a:pt x="33534" y="44250"/>
                  </a:lnTo>
                  <a:lnTo>
                    <a:pt x="33702" y="44166"/>
                  </a:lnTo>
                  <a:lnTo>
                    <a:pt x="33864" y="44082"/>
                  </a:lnTo>
                  <a:lnTo>
                    <a:pt x="34026" y="44004"/>
                  </a:lnTo>
                  <a:lnTo>
                    <a:pt x="34230" y="43896"/>
                  </a:lnTo>
                  <a:lnTo>
                    <a:pt x="34398" y="43806"/>
                  </a:lnTo>
                  <a:lnTo>
                    <a:pt x="34548" y="43716"/>
                  </a:lnTo>
                  <a:lnTo>
                    <a:pt x="34686" y="43638"/>
                  </a:lnTo>
                  <a:lnTo>
                    <a:pt x="34818" y="43554"/>
                  </a:lnTo>
                  <a:lnTo>
                    <a:pt x="34950" y="43476"/>
                  </a:lnTo>
                  <a:lnTo>
                    <a:pt x="35088" y="43392"/>
                  </a:lnTo>
                  <a:lnTo>
                    <a:pt x="35250" y="43302"/>
                  </a:lnTo>
                  <a:lnTo>
                    <a:pt x="35550" y="43140"/>
                  </a:lnTo>
                  <a:lnTo>
                    <a:pt x="35856" y="42978"/>
                  </a:lnTo>
                  <a:lnTo>
                    <a:pt x="36168" y="42810"/>
                  </a:lnTo>
                  <a:lnTo>
                    <a:pt x="36474" y="42630"/>
                  </a:lnTo>
                  <a:lnTo>
                    <a:pt x="36630" y="42534"/>
                  </a:lnTo>
                  <a:lnTo>
                    <a:pt x="36780" y="42438"/>
                  </a:lnTo>
                  <a:lnTo>
                    <a:pt x="36924" y="42342"/>
                  </a:lnTo>
                  <a:lnTo>
                    <a:pt x="37074" y="42240"/>
                  </a:lnTo>
                  <a:lnTo>
                    <a:pt x="37212" y="42138"/>
                  </a:lnTo>
                  <a:lnTo>
                    <a:pt x="37350" y="42030"/>
                  </a:lnTo>
                  <a:lnTo>
                    <a:pt x="37482" y="41922"/>
                  </a:lnTo>
                  <a:lnTo>
                    <a:pt x="37614" y="41808"/>
                  </a:lnTo>
                  <a:lnTo>
                    <a:pt x="37734" y="41700"/>
                  </a:lnTo>
                  <a:lnTo>
                    <a:pt x="37866" y="41592"/>
                  </a:lnTo>
                  <a:lnTo>
                    <a:pt x="38004" y="41478"/>
                  </a:lnTo>
                  <a:lnTo>
                    <a:pt x="38142" y="41376"/>
                  </a:lnTo>
                  <a:lnTo>
                    <a:pt x="38286" y="41268"/>
                  </a:lnTo>
                  <a:lnTo>
                    <a:pt x="38430" y="41166"/>
                  </a:lnTo>
                  <a:lnTo>
                    <a:pt x="38568" y="41070"/>
                  </a:lnTo>
                  <a:lnTo>
                    <a:pt x="38706" y="40974"/>
                  </a:lnTo>
                  <a:lnTo>
                    <a:pt x="38742" y="40956"/>
                  </a:lnTo>
                  <a:lnTo>
                    <a:pt x="38778" y="40944"/>
                  </a:lnTo>
                  <a:lnTo>
                    <a:pt x="38814" y="40938"/>
                  </a:lnTo>
                  <a:lnTo>
                    <a:pt x="38856" y="40932"/>
                  </a:lnTo>
                  <a:lnTo>
                    <a:pt x="38898" y="40938"/>
                  </a:lnTo>
                  <a:lnTo>
                    <a:pt x="38940" y="40944"/>
                  </a:lnTo>
                  <a:lnTo>
                    <a:pt x="38982" y="40956"/>
                  </a:lnTo>
                  <a:lnTo>
                    <a:pt x="39024" y="40968"/>
                  </a:lnTo>
                  <a:lnTo>
                    <a:pt x="39204" y="41040"/>
                  </a:lnTo>
                  <a:lnTo>
                    <a:pt x="39366" y="41106"/>
                  </a:lnTo>
                  <a:lnTo>
                    <a:pt x="39552" y="41178"/>
                  </a:lnTo>
                  <a:lnTo>
                    <a:pt x="39726" y="41244"/>
                  </a:lnTo>
                  <a:lnTo>
                    <a:pt x="39906" y="41304"/>
                  </a:lnTo>
                  <a:lnTo>
                    <a:pt x="40098" y="41364"/>
                  </a:lnTo>
                  <a:lnTo>
                    <a:pt x="40470" y="41472"/>
                  </a:lnTo>
                  <a:lnTo>
                    <a:pt x="40854" y="41574"/>
                  </a:lnTo>
                  <a:lnTo>
                    <a:pt x="41238" y="41676"/>
                  </a:lnTo>
                  <a:lnTo>
                    <a:pt x="41628" y="41766"/>
                  </a:lnTo>
                  <a:lnTo>
                    <a:pt x="42018" y="41862"/>
                  </a:lnTo>
                  <a:lnTo>
                    <a:pt x="42402" y="41946"/>
                  </a:lnTo>
                  <a:lnTo>
                    <a:pt x="42786" y="42030"/>
                  </a:lnTo>
                  <a:lnTo>
                    <a:pt x="43170" y="42108"/>
                  </a:lnTo>
                  <a:lnTo>
                    <a:pt x="43362" y="42156"/>
                  </a:lnTo>
                  <a:lnTo>
                    <a:pt x="43542" y="42210"/>
                  </a:lnTo>
                  <a:lnTo>
                    <a:pt x="43716" y="42276"/>
                  </a:lnTo>
                  <a:lnTo>
                    <a:pt x="43890" y="42342"/>
                  </a:lnTo>
                  <a:lnTo>
                    <a:pt x="44064" y="42408"/>
                  </a:lnTo>
                  <a:lnTo>
                    <a:pt x="44238" y="42474"/>
                  </a:lnTo>
                  <a:lnTo>
                    <a:pt x="44418" y="42540"/>
                  </a:lnTo>
                  <a:lnTo>
                    <a:pt x="44604" y="42600"/>
                  </a:lnTo>
                  <a:lnTo>
                    <a:pt x="44790" y="42660"/>
                  </a:lnTo>
                  <a:lnTo>
                    <a:pt x="44982" y="42714"/>
                  </a:lnTo>
                  <a:lnTo>
                    <a:pt x="45168" y="42762"/>
                  </a:lnTo>
                  <a:lnTo>
                    <a:pt x="45354" y="42810"/>
                  </a:lnTo>
                  <a:lnTo>
                    <a:pt x="45546" y="42858"/>
                  </a:lnTo>
                  <a:lnTo>
                    <a:pt x="45738" y="42906"/>
                  </a:lnTo>
                  <a:lnTo>
                    <a:pt x="45930" y="42954"/>
                  </a:lnTo>
                  <a:lnTo>
                    <a:pt x="46128" y="43002"/>
                  </a:lnTo>
                  <a:lnTo>
                    <a:pt x="46254" y="43038"/>
                  </a:lnTo>
                  <a:lnTo>
                    <a:pt x="46368" y="43068"/>
                  </a:lnTo>
                  <a:lnTo>
                    <a:pt x="46464" y="43098"/>
                  </a:lnTo>
                  <a:lnTo>
                    <a:pt x="46542" y="43128"/>
                  </a:lnTo>
                  <a:lnTo>
                    <a:pt x="46614" y="43164"/>
                  </a:lnTo>
                  <a:lnTo>
                    <a:pt x="46674" y="43200"/>
                  </a:lnTo>
                  <a:lnTo>
                    <a:pt x="46722" y="43236"/>
                  </a:lnTo>
                  <a:lnTo>
                    <a:pt x="46770" y="43284"/>
                  </a:lnTo>
                  <a:lnTo>
                    <a:pt x="46812" y="43332"/>
                  </a:lnTo>
                  <a:lnTo>
                    <a:pt x="46854" y="43386"/>
                  </a:lnTo>
                  <a:lnTo>
                    <a:pt x="46896" y="43446"/>
                  </a:lnTo>
                  <a:lnTo>
                    <a:pt x="46938" y="43518"/>
                  </a:lnTo>
                  <a:lnTo>
                    <a:pt x="47040" y="43686"/>
                  </a:lnTo>
                  <a:lnTo>
                    <a:pt x="47166" y="43890"/>
                  </a:lnTo>
                  <a:lnTo>
                    <a:pt x="47496" y="44394"/>
                  </a:lnTo>
                  <a:lnTo>
                    <a:pt x="47820" y="44904"/>
                  </a:lnTo>
                  <a:lnTo>
                    <a:pt x="48150" y="45414"/>
                  </a:lnTo>
                  <a:lnTo>
                    <a:pt x="48480" y="45930"/>
                  </a:lnTo>
                  <a:lnTo>
                    <a:pt x="48816" y="46440"/>
                  </a:lnTo>
                  <a:lnTo>
                    <a:pt x="49158" y="46950"/>
                  </a:lnTo>
                  <a:lnTo>
                    <a:pt x="49500" y="47454"/>
                  </a:lnTo>
                  <a:lnTo>
                    <a:pt x="49848" y="47940"/>
                  </a:lnTo>
                  <a:lnTo>
                    <a:pt x="49950" y="48084"/>
                  </a:lnTo>
                  <a:lnTo>
                    <a:pt x="50058" y="48234"/>
                  </a:lnTo>
                  <a:lnTo>
                    <a:pt x="50160" y="48390"/>
                  </a:lnTo>
                  <a:lnTo>
                    <a:pt x="50250" y="48534"/>
                  </a:lnTo>
                  <a:lnTo>
                    <a:pt x="50196" y="48624"/>
                  </a:lnTo>
                  <a:lnTo>
                    <a:pt x="50142" y="48690"/>
                  </a:lnTo>
                  <a:lnTo>
                    <a:pt x="50082" y="48762"/>
                  </a:lnTo>
                  <a:lnTo>
                    <a:pt x="50010" y="48846"/>
                  </a:lnTo>
                  <a:lnTo>
                    <a:pt x="49926" y="48966"/>
                  </a:lnTo>
                  <a:lnTo>
                    <a:pt x="49836" y="49092"/>
                  </a:lnTo>
                  <a:lnTo>
                    <a:pt x="49752" y="49224"/>
                  </a:lnTo>
                  <a:lnTo>
                    <a:pt x="49674" y="49356"/>
                  </a:lnTo>
                  <a:lnTo>
                    <a:pt x="49596" y="49494"/>
                  </a:lnTo>
                  <a:lnTo>
                    <a:pt x="49512" y="49626"/>
                  </a:lnTo>
                  <a:lnTo>
                    <a:pt x="49434" y="49758"/>
                  </a:lnTo>
                  <a:lnTo>
                    <a:pt x="49356" y="49890"/>
                  </a:lnTo>
                  <a:lnTo>
                    <a:pt x="49176" y="50208"/>
                  </a:lnTo>
                  <a:lnTo>
                    <a:pt x="48972" y="50568"/>
                  </a:lnTo>
                  <a:lnTo>
                    <a:pt x="48762" y="50970"/>
                  </a:lnTo>
                  <a:lnTo>
                    <a:pt x="48552" y="51384"/>
                  </a:lnTo>
                  <a:lnTo>
                    <a:pt x="48348" y="51804"/>
                  </a:lnTo>
                  <a:lnTo>
                    <a:pt x="48162" y="52218"/>
                  </a:lnTo>
                  <a:lnTo>
                    <a:pt x="48078" y="52416"/>
                  </a:lnTo>
                  <a:lnTo>
                    <a:pt x="48006" y="52602"/>
                  </a:lnTo>
                  <a:lnTo>
                    <a:pt x="47940" y="52782"/>
                  </a:lnTo>
                  <a:lnTo>
                    <a:pt x="47880" y="52950"/>
                  </a:lnTo>
                  <a:lnTo>
                    <a:pt x="47706" y="53502"/>
                  </a:lnTo>
                  <a:lnTo>
                    <a:pt x="47550" y="54006"/>
                  </a:lnTo>
                  <a:lnTo>
                    <a:pt x="47400" y="54468"/>
                  </a:lnTo>
                  <a:lnTo>
                    <a:pt x="47268" y="54894"/>
                  </a:lnTo>
                  <a:lnTo>
                    <a:pt x="47136" y="55296"/>
                  </a:lnTo>
                  <a:lnTo>
                    <a:pt x="47004" y="55674"/>
                  </a:lnTo>
                  <a:lnTo>
                    <a:pt x="46866" y="56034"/>
                  </a:lnTo>
                  <a:lnTo>
                    <a:pt x="46728" y="56382"/>
                  </a:lnTo>
                  <a:lnTo>
                    <a:pt x="46578" y="56730"/>
                  </a:lnTo>
                  <a:lnTo>
                    <a:pt x="46416" y="57084"/>
                  </a:lnTo>
                  <a:lnTo>
                    <a:pt x="46326" y="57258"/>
                  </a:lnTo>
                  <a:lnTo>
                    <a:pt x="46230" y="57438"/>
                  </a:lnTo>
                  <a:lnTo>
                    <a:pt x="46134" y="57624"/>
                  </a:lnTo>
                  <a:lnTo>
                    <a:pt x="46026" y="57816"/>
                  </a:lnTo>
                  <a:lnTo>
                    <a:pt x="45798" y="58206"/>
                  </a:lnTo>
                  <a:lnTo>
                    <a:pt x="45534" y="58632"/>
                  </a:lnTo>
                  <a:lnTo>
                    <a:pt x="45246" y="59088"/>
                  </a:lnTo>
                  <a:lnTo>
                    <a:pt x="44910" y="59580"/>
                  </a:lnTo>
                  <a:lnTo>
                    <a:pt x="44850" y="59670"/>
                  </a:lnTo>
                  <a:lnTo>
                    <a:pt x="44784" y="59736"/>
                  </a:lnTo>
                  <a:lnTo>
                    <a:pt x="44724" y="59802"/>
                  </a:lnTo>
                  <a:lnTo>
                    <a:pt x="44652" y="59886"/>
                  </a:lnTo>
                  <a:lnTo>
                    <a:pt x="44580" y="59970"/>
                  </a:lnTo>
                  <a:lnTo>
                    <a:pt x="44520" y="60054"/>
                  </a:lnTo>
                  <a:lnTo>
                    <a:pt x="44454" y="60126"/>
                  </a:lnTo>
                  <a:lnTo>
                    <a:pt x="44388" y="60186"/>
                  </a:lnTo>
                  <a:lnTo>
                    <a:pt x="44352" y="60210"/>
                  </a:lnTo>
                  <a:lnTo>
                    <a:pt x="44304" y="60234"/>
                  </a:lnTo>
                  <a:lnTo>
                    <a:pt x="44262" y="60252"/>
                  </a:lnTo>
                  <a:lnTo>
                    <a:pt x="44208" y="60264"/>
                  </a:lnTo>
                  <a:lnTo>
                    <a:pt x="44148" y="60276"/>
                  </a:lnTo>
                  <a:lnTo>
                    <a:pt x="44088" y="60282"/>
                  </a:lnTo>
                  <a:lnTo>
                    <a:pt x="44010" y="60282"/>
                  </a:lnTo>
                  <a:lnTo>
                    <a:pt x="43932" y="60282"/>
                  </a:lnTo>
                  <a:lnTo>
                    <a:pt x="43824" y="60276"/>
                  </a:lnTo>
                  <a:lnTo>
                    <a:pt x="43710" y="60282"/>
                  </a:lnTo>
                  <a:lnTo>
                    <a:pt x="43596" y="60294"/>
                  </a:lnTo>
                  <a:lnTo>
                    <a:pt x="43482" y="60312"/>
                  </a:lnTo>
                  <a:lnTo>
                    <a:pt x="43368" y="60342"/>
                  </a:lnTo>
                  <a:lnTo>
                    <a:pt x="43260" y="60372"/>
                  </a:lnTo>
                  <a:lnTo>
                    <a:pt x="43158" y="60414"/>
                  </a:lnTo>
                  <a:lnTo>
                    <a:pt x="43068" y="60456"/>
                  </a:lnTo>
                  <a:lnTo>
                    <a:pt x="42954" y="60522"/>
                  </a:lnTo>
                  <a:lnTo>
                    <a:pt x="42858" y="60576"/>
                  </a:lnTo>
                  <a:lnTo>
                    <a:pt x="42786" y="60624"/>
                  </a:lnTo>
                  <a:lnTo>
                    <a:pt x="42720" y="60672"/>
                  </a:lnTo>
                  <a:lnTo>
                    <a:pt x="42666" y="60726"/>
                  </a:lnTo>
                  <a:lnTo>
                    <a:pt x="42606" y="60798"/>
                  </a:lnTo>
                  <a:lnTo>
                    <a:pt x="42546" y="60888"/>
                  </a:lnTo>
                  <a:lnTo>
                    <a:pt x="42480" y="61002"/>
                  </a:lnTo>
                  <a:lnTo>
                    <a:pt x="42348" y="61218"/>
                  </a:lnTo>
                  <a:lnTo>
                    <a:pt x="42216" y="61446"/>
                  </a:lnTo>
                  <a:lnTo>
                    <a:pt x="42090" y="61686"/>
                  </a:lnTo>
                  <a:lnTo>
                    <a:pt x="41976" y="61932"/>
                  </a:lnTo>
                  <a:lnTo>
                    <a:pt x="41916" y="62058"/>
                  </a:lnTo>
                  <a:lnTo>
                    <a:pt x="41862" y="62184"/>
                  </a:lnTo>
                  <a:lnTo>
                    <a:pt x="41814" y="62316"/>
                  </a:lnTo>
                  <a:lnTo>
                    <a:pt x="41766" y="62448"/>
                  </a:lnTo>
                  <a:lnTo>
                    <a:pt x="41724" y="62580"/>
                  </a:lnTo>
                  <a:lnTo>
                    <a:pt x="41688" y="62712"/>
                  </a:lnTo>
                  <a:lnTo>
                    <a:pt x="41652" y="62844"/>
                  </a:lnTo>
                  <a:lnTo>
                    <a:pt x="41622" y="62976"/>
                  </a:lnTo>
                  <a:lnTo>
                    <a:pt x="41604" y="63060"/>
                  </a:lnTo>
                  <a:lnTo>
                    <a:pt x="41592" y="63120"/>
                  </a:lnTo>
                  <a:lnTo>
                    <a:pt x="41574" y="63156"/>
                  </a:lnTo>
                  <a:lnTo>
                    <a:pt x="41556" y="63186"/>
                  </a:lnTo>
                  <a:lnTo>
                    <a:pt x="41496" y="63234"/>
                  </a:lnTo>
                  <a:lnTo>
                    <a:pt x="41382" y="63306"/>
                  </a:lnTo>
                  <a:lnTo>
                    <a:pt x="39372" y="64698"/>
                  </a:lnTo>
                  <a:lnTo>
                    <a:pt x="39108" y="64884"/>
                  </a:lnTo>
                  <a:lnTo>
                    <a:pt x="38856" y="65064"/>
                  </a:lnTo>
                  <a:lnTo>
                    <a:pt x="38610" y="65232"/>
                  </a:lnTo>
                  <a:lnTo>
                    <a:pt x="38376" y="65406"/>
                  </a:lnTo>
                  <a:lnTo>
                    <a:pt x="38262" y="65496"/>
                  </a:lnTo>
                  <a:lnTo>
                    <a:pt x="38148" y="65586"/>
                  </a:lnTo>
                  <a:lnTo>
                    <a:pt x="38040" y="65682"/>
                  </a:lnTo>
                  <a:lnTo>
                    <a:pt x="37926" y="65778"/>
                  </a:lnTo>
                  <a:lnTo>
                    <a:pt x="37818" y="65880"/>
                  </a:lnTo>
                  <a:lnTo>
                    <a:pt x="37710" y="65988"/>
                  </a:lnTo>
                  <a:lnTo>
                    <a:pt x="37602" y="66102"/>
                  </a:lnTo>
                  <a:lnTo>
                    <a:pt x="37500" y="66222"/>
                  </a:lnTo>
                  <a:lnTo>
                    <a:pt x="37410" y="66330"/>
                  </a:lnTo>
                  <a:lnTo>
                    <a:pt x="37344" y="66414"/>
                  </a:lnTo>
                  <a:lnTo>
                    <a:pt x="37314" y="66456"/>
                  </a:lnTo>
                  <a:lnTo>
                    <a:pt x="37296" y="66492"/>
                  </a:lnTo>
                  <a:lnTo>
                    <a:pt x="37278" y="66528"/>
                  </a:lnTo>
                  <a:lnTo>
                    <a:pt x="37266" y="66564"/>
                  </a:lnTo>
                  <a:lnTo>
                    <a:pt x="37260" y="66606"/>
                  </a:lnTo>
                  <a:lnTo>
                    <a:pt x="37254" y="66648"/>
                  </a:lnTo>
                  <a:lnTo>
                    <a:pt x="37254" y="66696"/>
                  </a:lnTo>
                  <a:lnTo>
                    <a:pt x="37254" y="66744"/>
                  </a:lnTo>
                  <a:lnTo>
                    <a:pt x="37266" y="66870"/>
                  </a:lnTo>
                  <a:lnTo>
                    <a:pt x="37296" y="67032"/>
                  </a:lnTo>
                  <a:lnTo>
                    <a:pt x="37302" y="67092"/>
                  </a:lnTo>
                  <a:lnTo>
                    <a:pt x="37302" y="67146"/>
                  </a:lnTo>
                  <a:lnTo>
                    <a:pt x="37296" y="67206"/>
                  </a:lnTo>
                  <a:lnTo>
                    <a:pt x="37284" y="67260"/>
                  </a:lnTo>
                  <a:lnTo>
                    <a:pt x="37272" y="67314"/>
                  </a:lnTo>
                  <a:lnTo>
                    <a:pt x="37248" y="67368"/>
                  </a:lnTo>
                  <a:lnTo>
                    <a:pt x="37230" y="67416"/>
                  </a:lnTo>
                  <a:lnTo>
                    <a:pt x="37200" y="67470"/>
                  </a:lnTo>
                  <a:lnTo>
                    <a:pt x="37146" y="67560"/>
                  </a:lnTo>
                  <a:lnTo>
                    <a:pt x="37080" y="67650"/>
                  </a:lnTo>
                  <a:lnTo>
                    <a:pt x="37020" y="67734"/>
                  </a:lnTo>
                  <a:lnTo>
                    <a:pt x="36960" y="67806"/>
                  </a:lnTo>
                  <a:lnTo>
                    <a:pt x="36900" y="67890"/>
                  </a:lnTo>
                  <a:lnTo>
                    <a:pt x="36834" y="67968"/>
                  </a:lnTo>
                  <a:lnTo>
                    <a:pt x="36774" y="68046"/>
                  </a:lnTo>
                  <a:lnTo>
                    <a:pt x="36702" y="68112"/>
                  </a:lnTo>
                  <a:lnTo>
                    <a:pt x="36666" y="68142"/>
                  </a:lnTo>
                  <a:lnTo>
                    <a:pt x="36624" y="68166"/>
                  </a:lnTo>
                  <a:lnTo>
                    <a:pt x="36582" y="68196"/>
                  </a:lnTo>
                  <a:lnTo>
                    <a:pt x="36534" y="68214"/>
                  </a:lnTo>
                  <a:lnTo>
                    <a:pt x="36480" y="68232"/>
                  </a:lnTo>
                  <a:lnTo>
                    <a:pt x="36420" y="68244"/>
                  </a:lnTo>
                  <a:lnTo>
                    <a:pt x="36360" y="68256"/>
                  </a:lnTo>
                  <a:lnTo>
                    <a:pt x="36288" y="68256"/>
                  </a:lnTo>
                  <a:lnTo>
                    <a:pt x="36240" y="68256"/>
                  </a:lnTo>
                  <a:lnTo>
                    <a:pt x="36186" y="68250"/>
                  </a:lnTo>
                  <a:lnTo>
                    <a:pt x="36132" y="68244"/>
                  </a:lnTo>
                  <a:lnTo>
                    <a:pt x="36084" y="68232"/>
                  </a:lnTo>
                  <a:lnTo>
                    <a:pt x="35982" y="68208"/>
                  </a:lnTo>
                  <a:lnTo>
                    <a:pt x="35880" y="68166"/>
                  </a:lnTo>
                  <a:lnTo>
                    <a:pt x="35676" y="68070"/>
                  </a:lnTo>
                  <a:lnTo>
                    <a:pt x="35466" y="67962"/>
                  </a:lnTo>
                  <a:lnTo>
                    <a:pt x="35364" y="67908"/>
                  </a:lnTo>
                  <a:lnTo>
                    <a:pt x="35256" y="67860"/>
                  </a:lnTo>
                  <a:lnTo>
                    <a:pt x="35142" y="67812"/>
                  </a:lnTo>
                  <a:lnTo>
                    <a:pt x="35034" y="67776"/>
                  </a:lnTo>
                  <a:lnTo>
                    <a:pt x="34920" y="67746"/>
                  </a:lnTo>
                  <a:lnTo>
                    <a:pt x="34800" y="67728"/>
                  </a:lnTo>
                  <a:lnTo>
                    <a:pt x="34740" y="67728"/>
                  </a:lnTo>
                  <a:lnTo>
                    <a:pt x="34680" y="67722"/>
                  </a:lnTo>
                  <a:lnTo>
                    <a:pt x="34614" y="67728"/>
                  </a:lnTo>
                  <a:lnTo>
                    <a:pt x="34554" y="67734"/>
                  </a:lnTo>
                  <a:lnTo>
                    <a:pt x="34500" y="67782"/>
                  </a:lnTo>
                  <a:lnTo>
                    <a:pt x="34446" y="67842"/>
                  </a:lnTo>
                  <a:lnTo>
                    <a:pt x="34386" y="67914"/>
                  </a:lnTo>
                  <a:lnTo>
                    <a:pt x="34326" y="67992"/>
                  </a:lnTo>
                  <a:lnTo>
                    <a:pt x="34200" y="68166"/>
                  </a:lnTo>
                  <a:lnTo>
                    <a:pt x="34068" y="68358"/>
                  </a:lnTo>
                  <a:lnTo>
                    <a:pt x="33942" y="68562"/>
                  </a:lnTo>
                  <a:lnTo>
                    <a:pt x="33828" y="68760"/>
                  </a:lnTo>
                  <a:lnTo>
                    <a:pt x="33726" y="68946"/>
                  </a:lnTo>
                  <a:lnTo>
                    <a:pt x="33648" y="69108"/>
                  </a:lnTo>
                  <a:lnTo>
                    <a:pt x="33630" y="69168"/>
                  </a:lnTo>
                  <a:lnTo>
                    <a:pt x="33606" y="69240"/>
                  </a:lnTo>
                  <a:lnTo>
                    <a:pt x="33594" y="69330"/>
                  </a:lnTo>
                  <a:lnTo>
                    <a:pt x="33582" y="69426"/>
                  </a:lnTo>
                  <a:lnTo>
                    <a:pt x="33570" y="69534"/>
                  </a:lnTo>
                  <a:lnTo>
                    <a:pt x="33564" y="69654"/>
                  </a:lnTo>
                  <a:lnTo>
                    <a:pt x="33558" y="69780"/>
                  </a:lnTo>
                  <a:lnTo>
                    <a:pt x="33552" y="69912"/>
                  </a:lnTo>
                  <a:lnTo>
                    <a:pt x="33558" y="70206"/>
                  </a:lnTo>
                  <a:lnTo>
                    <a:pt x="33564" y="70512"/>
                  </a:lnTo>
                  <a:lnTo>
                    <a:pt x="33582" y="70842"/>
                  </a:lnTo>
                  <a:lnTo>
                    <a:pt x="33606" y="71172"/>
                  </a:lnTo>
                  <a:lnTo>
                    <a:pt x="33630" y="71508"/>
                  </a:lnTo>
                  <a:lnTo>
                    <a:pt x="33666" y="71838"/>
                  </a:lnTo>
                  <a:lnTo>
                    <a:pt x="33696" y="72156"/>
                  </a:lnTo>
                  <a:lnTo>
                    <a:pt x="33732" y="72456"/>
                  </a:lnTo>
                  <a:lnTo>
                    <a:pt x="33768" y="72732"/>
                  </a:lnTo>
                  <a:lnTo>
                    <a:pt x="33798" y="72978"/>
                  </a:lnTo>
                  <a:lnTo>
                    <a:pt x="33828" y="73182"/>
                  </a:lnTo>
                  <a:lnTo>
                    <a:pt x="33858" y="73338"/>
                  </a:lnTo>
                  <a:lnTo>
                    <a:pt x="33888" y="73488"/>
                  </a:lnTo>
                  <a:lnTo>
                    <a:pt x="33930" y="73614"/>
                  </a:lnTo>
                  <a:lnTo>
                    <a:pt x="33972" y="73728"/>
                  </a:lnTo>
                  <a:lnTo>
                    <a:pt x="34020" y="73830"/>
                  </a:lnTo>
                  <a:lnTo>
                    <a:pt x="34050" y="73878"/>
                  </a:lnTo>
                  <a:lnTo>
                    <a:pt x="34074" y="73920"/>
                  </a:lnTo>
                  <a:lnTo>
                    <a:pt x="34110" y="73956"/>
                  </a:lnTo>
                  <a:lnTo>
                    <a:pt x="34140" y="73992"/>
                  </a:lnTo>
                  <a:lnTo>
                    <a:pt x="34176" y="74022"/>
                  </a:lnTo>
                  <a:lnTo>
                    <a:pt x="34212" y="74052"/>
                  </a:lnTo>
                  <a:lnTo>
                    <a:pt x="34254" y="74082"/>
                  </a:lnTo>
                  <a:lnTo>
                    <a:pt x="34290" y="74106"/>
                  </a:lnTo>
                  <a:lnTo>
                    <a:pt x="34380" y="74148"/>
                  </a:lnTo>
                  <a:lnTo>
                    <a:pt x="34482" y="74178"/>
                  </a:lnTo>
                  <a:lnTo>
                    <a:pt x="34590" y="74202"/>
                  </a:lnTo>
                  <a:lnTo>
                    <a:pt x="34704" y="74220"/>
                  </a:lnTo>
                  <a:lnTo>
                    <a:pt x="34836" y="74232"/>
                  </a:lnTo>
                  <a:lnTo>
                    <a:pt x="34974" y="74238"/>
                  </a:lnTo>
                  <a:lnTo>
                    <a:pt x="35130" y="74238"/>
                  </a:lnTo>
                  <a:lnTo>
                    <a:pt x="35292" y="74238"/>
                  </a:lnTo>
                  <a:lnTo>
                    <a:pt x="35346" y="74202"/>
                  </a:lnTo>
                  <a:lnTo>
                    <a:pt x="35418" y="74172"/>
                  </a:lnTo>
                  <a:lnTo>
                    <a:pt x="35508" y="74142"/>
                  </a:lnTo>
                  <a:lnTo>
                    <a:pt x="35598" y="74106"/>
                  </a:lnTo>
                  <a:lnTo>
                    <a:pt x="35694" y="74070"/>
                  </a:lnTo>
                  <a:lnTo>
                    <a:pt x="35790" y="74040"/>
                  </a:lnTo>
                  <a:lnTo>
                    <a:pt x="35874" y="74004"/>
                  </a:lnTo>
                  <a:lnTo>
                    <a:pt x="35940" y="73968"/>
                  </a:lnTo>
                  <a:lnTo>
                    <a:pt x="36024" y="73908"/>
                  </a:lnTo>
                  <a:lnTo>
                    <a:pt x="36108" y="73836"/>
                  </a:lnTo>
                  <a:lnTo>
                    <a:pt x="36192" y="73752"/>
                  </a:lnTo>
                  <a:lnTo>
                    <a:pt x="36282" y="73662"/>
                  </a:lnTo>
                  <a:lnTo>
                    <a:pt x="36462" y="73458"/>
                  </a:lnTo>
                  <a:lnTo>
                    <a:pt x="36642" y="73236"/>
                  </a:lnTo>
                  <a:lnTo>
                    <a:pt x="36834" y="73020"/>
                  </a:lnTo>
                  <a:lnTo>
                    <a:pt x="37020" y="72816"/>
                  </a:lnTo>
                  <a:lnTo>
                    <a:pt x="37110" y="72720"/>
                  </a:lnTo>
                  <a:lnTo>
                    <a:pt x="37206" y="72636"/>
                  </a:lnTo>
                  <a:lnTo>
                    <a:pt x="37296" y="72564"/>
                  </a:lnTo>
                  <a:lnTo>
                    <a:pt x="37386" y="72504"/>
                  </a:lnTo>
                  <a:lnTo>
                    <a:pt x="37512" y="72432"/>
                  </a:lnTo>
                  <a:lnTo>
                    <a:pt x="37620" y="72378"/>
                  </a:lnTo>
                  <a:lnTo>
                    <a:pt x="37710" y="72336"/>
                  </a:lnTo>
                  <a:lnTo>
                    <a:pt x="37788" y="72306"/>
                  </a:lnTo>
                  <a:lnTo>
                    <a:pt x="37914" y="72258"/>
                  </a:lnTo>
                  <a:lnTo>
                    <a:pt x="38010" y="72216"/>
                  </a:lnTo>
                  <a:lnTo>
                    <a:pt x="38052" y="72186"/>
                  </a:lnTo>
                  <a:lnTo>
                    <a:pt x="38094" y="72156"/>
                  </a:lnTo>
                  <a:lnTo>
                    <a:pt x="38136" y="72108"/>
                  </a:lnTo>
                  <a:lnTo>
                    <a:pt x="38178" y="72048"/>
                  </a:lnTo>
                  <a:lnTo>
                    <a:pt x="38232" y="71976"/>
                  </a:lnTo>
                  <a:lnTo>
                    <a:pt x="38292" y="71880"/>
                  </a:lnTo>
                  <a:lnTo>
                    <a:pt x="38358" y="71766"/>
                  </a:lnTo>
                  <a:lnTo>
                    <a:pt x="38436" y="71622"/>
                  </a:lnTo>
                  <a:lnTo>
                    <a:pt x="38568" y="71364"/>
                  </a:lnTo>
                  <a:lnTo>
                    <a:pt x="38694" y="71100"/>
                  </a:lnTo>
                  <a:lnTo>
                    <a:pt x="38820" y="70830"/>
                  </a:lnTo>
                  <a:lnTo>
                    <a:pt x="38940" y="70566"/>
                  </a:lnTo>
                  <a:lnTo>
                    <a:pt x="39006" y="70440"/>
                  </a:lnTo>
                  <a:lnTo>
                    <a:pt x="39066" y="70320"/>
                  </a:lnTo>
                  <a:lnTo>
                    <a:pt x="39126" y="70200"/>
                  </a:lnTo>
                  <a:lnTo>
                    <a:pt x="39192" y="70092"/>
                  </a:lnTo>
                  <a:lnTo>
                    <a:pt x="39258" y="69990"/>
                  </a:lnTo>
                  <a:lnTo>
                    <a:pt x="39324" y="69900"/>
                  </a:lnTo>
                  <a:lnTo>
                    <a:pt x="39396" y="69816"/>
                  </a:lnTo>
                  <a:lnTo>
                    <a:pt x="39468" y="69744"/>
                  </a:lnTo>
                  <a:lnTo>
                    <a:pt x="39672" y="69558"/>
                  </a:lnTo>
                  <a:lnTo>
                    <a:pt x="39804" y="69432"/>
                  </a:lnTo>
                  <a:lnTo>
                    <a:pt x="39894" y="69354"/>
                  </a:lnTo>
                  <a:lnTo>
                    <a:pt x="39966" y="69300"/>
                  </a:lnTo>
                  <a:lnTo>
                    <a:pt x="40044" y="69246"/>
                  </a:lnTo>
                  <a:lnTo>
                    <a:pt x="40152" y="69180"/>
                  </a:lnTo>
                  <a:lnTo>
                    <a:pt x="40326" y="69084"/>
                  </a:lnTo>
                  <a:lnTo>
                    <a:pt x="40584" y="68934"/>
                  </a:lnTo>
                  <a:lnTo>
                    <a:pt x="40662" y="68880"/>
                  </a:lnTo>
                  <a:lnTo>
                    <a:pt x="40752" y="68814"/>
                  </a:lnTo>
                  <a:lnTo>
                    <a:pt x="40842" y="68742"/>
                  </a:lnTo>
                  <a:lnTo>
                    <a:pt x="40938" y="68658"/>
                  </a:lnTo>
                  <a:lnTo>
                    <a:pt x="41142" y="68466"/>
                  </a:lnTo>
                  <a:lnTo>
                    <a:pt x="41346" y="68256"/>
                  </a:lnTo>
                  <a:lnTo>
                    <a:pt x="41544" y="68040"/>
                  </a:lnTo>
                  <a:lnTo>
                    <a:pt x="41730" y="67830"/>
                  </a:lnTo>
                  <a:lnTo>
                    <a:pt x="41898" y="67638"/>
                  </a:lnTo>
                  <a:lnTo>
                    <a:pt x="42030" y="67470"/>
                  </a:lnTo>
                  <a:lnTo>
                    <a:pt x="42216" y="67248"/>
                  </a:lnTo>
                  <a:lnTo>
                    <a:pt x="42438" y="66990"/>
                  </a:lnTo>
                  <a:lnTo>
                    <a:pt x="42684" y="66702"/>
                  </a:lnTo>
                  <a:lnTo>
                    <a:pt x="42942" y="66414"/>
                  </a:lnTo>
                  <a:lnTo>
                    <a:pt x="43080" y="66270"/>
                  </a:lnTo>
                  <a:lnTo>
                    <a:pt x="43212" y="66126"/>
                  </a:lnTo>
                  <a:lnTo>
                    <a:pt x="43344" y="65994"/>
                  </a:lnTo>
                  <a:lnTo>
                    <a:pt x="43470" y="65868"/>
                  </a:lnTo>
                  <a:lnTo>
                    <a:pt x="43596" y="65754"/>
                  </a:lnTo>
                  <a:lnTo>
                    <a:pt x="43722" y="65652"/>
                  </a:lnTo>
                  <a:lnTo>
                    <a:pt x="43836" y="65562"/>
                  </a:lnTo>
                  <a:lnTo>
                    <a:pt x="43944" y="65490"/>
                  </a:lnTo>
                  <a:lnTo>
                    <a:pt x="44016" y="65448"/>
                  </a:lnTo>
                  <a:lnTo>
                    <a:pt x="44088" y="65406"/>
                  </a:lnTo>
                  <a:lnTo>
                    <a:pt x="44154" y="65376"/>
                  </a:lnTo>
                  <a:lnTo>
                    <a:pt x="44214" y="65352"/>
                  </a:lnTo>
                  <a:lnTo>
                    <a:pt x="44274" y="65328"/>
                  </a:lnTo>
                  <a:lnTo>
                    <a:pt x="44328" y="65310"/>
                  </a:lnTo>
                  <a:lnTo>
                    <a:pt x="44376" y="65304"/>
                  </a:lnTo>
                  <a:lnTo>
                    <a:pt x="44430" y="65292"/>
                  </a:lnTo>
                  <a:lnTo>
                    <a:pt x="44472" y="65292"/>
                  </a:lnTo>
                  <a:lnTo>
                    <a:pt x="44520" y="65292"/>
                  </a:lnTo>
                  <a:lnTo>
                    <a:pt x="44562" y="65298"/>
                  </a:lnTo>
                  <a:lnTo>
                    <a:pt x="44598" y="65304"/>
                  </a:lnTo>
                  <a:lnTo>
                    <a:pt x="44676" y="65328"/>
                  </a:lnTo>
                  <a:lnTo>
                    <a:pt x="44748" y="65358"/>
                  </a:lnTo>
                  <a:lnTo>
                    <a:pt x="44880" y="65430"/>
                  </a:lnTo>
                  <a:lnTo>
                    <a:pt x="45018" y="65514"/>
                  </a:lnTo>
                  <a:lnTo>
                    <a:pt x="45090" y="65544"/>
                  </a:lnTo>
                  <a:lnTo>
                    <a:pt x="45174" y="65574"/>
                  </a:lnTo>
                  <a:lnTo>
                    <a:pt x="45216" y="65586"/>
                  </a:lnTo>
                  <a:lnTo>
                    <a:pt x="45258" y="65592"/>
                  </a:lnTo>
                  <a:lnTo>
                    <a:pt x="45306" y="65598"/>
                  </a:lnTo>
                  <a:lnTo>
                    <a:pt x="45360" y="65598"/>
                  </a:lnTo>
                  <a:lnTo>
                    <a:pt x="45462" y="65598"/>
                  </a:lnTo>
                  <a:lnTo>
                    <a:pt x="45558" y="65586"/>
                  </a:lnTo>
                  <a:lnTo>
                    <a:pt x="45648" y="65574"/>
                  </a:lnTo>
                  <a:lnTo>
                    <a:pt x="45726" y="65556"/>
                  </a:lnTo>
                  <a:lnTo>
                    <a:pt x="45804" y="65532"/>
                  </a:lnTo>
                  <a:lnTo>
                    <a:pt x="45882" y="65502"/>
                  </a:lnTo>
                  <a:lnTo>
                    <a:pt x="45948" y="65472"/>
                  </a:lnTo>
                  <a:lnTo>
                    <a:pt x="46020" y="65430"/>
                  </a:lnTo>
                  <a:lnTo>
                    <a:pt x="46086" y="65388"/>
                  </a:lnTo>
                  <a:lnTo>
                    <a:pt x="46158" y="65334"/>
                  </a:lnTo>
                  <a:lnTo>
                    <a:pt x="46224" y="65280"/>
                  </a:lnTo>
                  <a:lnTo>
                    <a:pt x="46296" y="65220"/>
                  </a:lnTo>
                  <a:lnTo>
                    <a:pt x="46452" y="65082"/>
                  </a:lnTo>
                  <a:lnTo>
                    <a:pt x="46626" y="64920"/>
                  </a:lnTo>
                  <a:lnTo>
                    <a:pt x="46764" y="64806"/>
                  </a:lnTo>
                  <a:lnTo>
                    <a:pt x="46896" y="64692"/>
                  </a:lnTo>
                  <a:lnTo>
                    <a:pt x="47022" y="64578"/>
                  </a:lnTo>
                  <a:lnTo>
                    <a:pt x="47154" y="64470"/>
                  </a:lnTo>
                  <a:lnTo>
                    <a:pt x="47292" y="64344"/>
                  </a:lnTo>
                  <a:lnTo>
                    <a:pt x="47412" y="64242"/>
                  </a:lnTo>
                  <a:lnTo>
                    <a:pt x="47478" y="64200"/>
                  </a:lnTo>
                  <a:lnTo>
                    <a:pt x="47550" y="64152"/>
                  </a:lnTo>
                  <a:lnTo>
                    <a:pt x="47634" y="64104"/>
                  </a:lnTo>
                  <a:lnTo>
                    <a:pt x="47730" y="64062"/>
                  </a:lnTo>
                  <a:lnTo>
                    <a:pt x="47808" y="64026"/>
                  </a:lnTo>
                  <a:lnTo>
                    <a:pt x="47880" y="63996"/>
                  </a:lnTo>
                  <a:lnTo>
                    <a:pt x="47958" y="63972"/>
                  </a:lnTo>
                  <a:lnTo>
                    <a:pt x="48036" y="63948"/>
                  </a:lnTo>
                  <a:lnTo>
                    <a:pt x="48180" y="63918"/>
                  </a:lnTo>
                  <a:lnTo>
                    <a:pt x="48324" y="63900"/>
                  </a:lnTo>
                  <a:lnTo>
                    <a:pt x="48606" y="63888"/>
                  </a:lnTo>
                  <a:lnTo>
                    <a:pt x="48882" y="63888"/>
                  </a:lnTo>
                  <a:lnTo>
                    <a:pt x="49020" y="63882"/>
                  </a:lnTo>
                  <a:lnTo>
                    <a:pt x="49158" y="63864"/>
                  </a:lnTo>
                  <a:lnTo>
                    <a:pt x="49230" y="63852"/>
                  </a:lnTo>
                  <a:lnTo>
                    <a:pt x="49296" y="63840"/>
                  </a:lnTo>
                  <a:lnTo>
                    <a:pt x="49368" y="63822"/>
                  </a:lnTo>
                  <a:lnTo>
                    <a:pt x="49434" y="63798"/>
                  </a:lnTo>
                  <a:lnTo>
                    <a:pt x="49506" y="63774"/>
                  </a:lnTo>
                  <a:lnTo>
                    <a:pt x="49572" y="63744"/>
                  </a:lnTo>
                  <a:lnTo>
                    <a:pt x="49644" y="63702"/>
                  </a:lnTo>
                  <a:lnTo>
                    <a:pt x="49716" y="63660"/>
                  </a:lnTo>
                  <a:lnTo>
                    <a:pt x="49788" y="63612"/>
                  </a:lnTo>
                  <a:lnTo>
                    <a:pt x="49860" y="63558"/>
                  </a:lnTo>
                  <a:lnTo>
                    <a:pt x="49932" y="63498"/>
                  </a:lnTo>
                  <a:lnTo>
                    <a:pt x="50010" y="63426"/>
                  </a:lnTo>
                  <a:lnTo>
                    <a:pt x="50052" y="63372"/>
                  </a:lnTo>
                  <a:lnTo>
                    <a:pt x="50100" y="63306"/>
                  </a:lnTo>
                  <a:lnTo>
                    <a:pt x="50148" y="63222"/>
                  </a:lnTo>
                  <a:lnTo>
                    <a:pt x="50196" y="63132"/>
                  </a:lnTo>
                  <a:lnTo>
                    <a:pt x="50280" y="62946"/>
                  </a:lnTo>
                  <a:lnTo>
                    <a:pt x="50358" y="62796"/>
                  </a:lnTo>
                  <a:lnTo>
                    <a:pt x="50520" y="62472"/>
                  </a:lnTo>
                  <a:lnTo>
                    <a:pt x="50688" y="62160"/>
                  </a:lnTo>
                  <a:lnTo>
                    <a:pt x="50856" y="61848"/>
                  </a:lnTo>
                  <a:lnTo>
                    <a:pt x="51036" y="61548"/>
                  </a:lnTo>
                  <a:lnTo>
                    <a:pt x="51210" y="61248"/>
                  </a:lnTo>
                  <a:lnTo>
                    <a:pt x="51396" y="60948"/>
                  </a:lnTo>
                  <a:lnTo>
                    <a:pt x="51582" y="60654"/>
                  </a:lnTo>
                  <a:lnTo>
                    <a:pt x="51774" y="60366"/>
                  </a:lnTo>
                  <a:lnTo>
                    <a:pt x="51966" y="60078"/>
                  </a:lnTo>
                  <a:lnTo>
                    <a:pt x="52158" y="59790"/>
                  </a:lnTo>
                  <a:lnTo>
                    <a:pt x="52362" y="59508"/>
                  </a:lnTo>
                  <a:lnTo>
                    <a:pt x="52560" y="59226"/>
                  </a:lnTo>
                  <a:lnTo>
                    <a:pt x="52764" y="58938"/>
                  </a:lnTo>
                  <a:lnTo>
                    <a:pt x="52974" y="58656"/>
                  </a:lnTo>
                  <a:lnTo>
                    <a:pt x="53184" y="58374"/>
                  </a:lnTo>
                  <a:lnTo>
                    <a:pt x="53394" y="58086"/>
                  </a:lnTo>
                  <a:lnTo>
                    <a:pt x="53502" y="57942"/>
                  </a:lnTo>
                  <a:lnTo>
                    <a:pt x="53610" y="57798"/>
                  </a:lnTo>
                  <a:lnTo>
                    <a:pt x="53712" y="57660"/>
                  </a:lnTo>
                  <a:lnTo>
                    <a:pt x="53814" y="57522"/>
                  </a:lnTo>
                  <a:lnTo>
                    <a:pt x="53922" y="57390"/>
                  </a:lnTo>
                  <a:lnTo>
                    <a:pt x="54030" y="57264"/>
                  </a:lnTo>
                  <a:lnTo>
                    <a:pt x="54144" y="57138"/>
                  </a:lnTo>
                  <a:lnTo>
                    <a:pt x="54264" y="57024"/>
                  </a:lnTo>
                  <a:lnTo>
                    <a:pt x="54438" y="56868"/>
                  </a:lnTo>
                  <a:lnTo>
                    <a:pt x="54594" y="56730"/>
                  </a:lnTo>
                  <a:lnTo>
                    <a:pt x="54738" y="56616"/>
                  </a:lnTo>
                  <a:lnTo>
                    <a:pt x="54864" y="56520"/>
                  </a:lnTo>
                  <a:lnTo>
                    <a:pt x="55092" y="56364"/>
                  </a:lnTo>
                  <a:lnTo>
                    <a:pt x="55302" y="56226"/>
                  </a:lnTo>
                  <a:lnTo>
                    <a:pt x="55404" y="56154"/>
                  </a:lnTo>
                  <a:lnTo>
                    <a:pt x="55512" y="56076"/>
                  </a:lnTo>
                  <a:lnTo>
                    <a:pt x="55626" y="55980"/>
                  </a:lnTo>
                  <a:lnTo>
                    <a:pt x="55746" y="55878"/>
                  </a:lnTo>
                  <a:lnTo>
                    <a:pt x="55878" y="55752"/>
                  </a:lnTo>
                  <a:lnTo>
                    <a:pt x="56022" y="55608"/>
                  </a:lnTo>
                  <a:lnTo>
                    <a:pt x="56184" y="55434"/>
                  </a:lnTo>
                  <a:lnTo>
                    <a:pt x="56358" y="55230"/>
                  </a:lnTo>
                  <a:lnTo>
                    <a:pt x="56394" y="55188"/>
                  </a:lnTo>
                  <a:lnTo>
                    <a:pt x="56436" y="55128"/>
                  </a:lnTo>
                  <a:lnTo>
                    <a:pt x="56478" y="55056"/>
                  </a:lnTo>
                  <a:lnTo>
                    <a:pt x="56526" y="54978"/>
                  </a:lnTo>
                  <a:lnTo>
                    <a:pt x="56622" y="54804"/>
                  </a:lnTo>
                  <a:lnTo>
                    <a:pt x="56718" y="54612"/>
                  </a:lnTo>
                  <a:lnTo>
                    <a:pt x="56808" y="54408"/>
                  </a:lnTo>
                  <a:lnTo>
                    <a:pt x="56892" y="54222"/>
                  </a:lnTo>
                  <a:lnTo>
                    <a:pt x="56958" y="54048"/>
                  </a:lnTo>
                  <a:lnTo>
                    <a:pt x="57006" y="53916"/>
                  </a:lnTo>
                  <a:lnTo>
                    <a:pt x="57084" y="53622"/>
                  </a:lnTo>
                  <a:lnTo>
                    <a:pt x="57156" y="53346"/>
                  </a:lnTo>
                  <a:lnTo>
                    <a:pt x="57210" y="53088"/>
                  </a:lnTo>
                  <a:lnTo>
                    <a:pt x="57258" y="52842"/>
                  </a:lnTo>
                  <a:lnTo>
                    <a:pt x="57294" y="52614"/>
                  </a:lnTo>
                  <a:lnTo>
                    <a:pt x="57318" y="52398"/>
                  </a:lnTo>
                  <a:lnTo>
                    <a:pt x="57342" y="52200"/>
                  </a:lnTo>
                  <a:lnTo>
                    <a:pt x="57348" y="52014"/>
                  </a:lnTo>
                  <a:lnTo>
                    <a:pt x="57354" y="51846"/>
                  </a:lnTo>
                  <a:lnTo>
                    <a:pt x="57348" y="51684"/>
                  </a:lnTo>
                  <a:lnTo>
                    <a:pt x="57342" y="51534"/>
                  </a:lnTo>
                  <a:lnTo>
                    <a:pt x="57330" y="51396"/>
                  </a:lnTo>
                  <a:lnTo>
                    <a:pt x="57312" y="51270"/>
                  </a:lnTo>
                  <a:lnTo>
                    <a:pt x="57288" y="51156"/>
                  </a:lnTo>
                  <a:lnTo>
                    <a:pt x="57264" y="51048"/>
                  </a:lnTo>
                  <a:lnTo>
                    <a:pt x="57234" y="50946"/>
                  </a:lnTo>
                  <a:lnTo>
                    <a:pt x="57174" y="50772"/>
                  </a:lnTo>
                  <a:lnTo>
                    <a:pt x="57114" y="50622"/>
                  </a:lnTo>
                  <a:lnTo>
                    <a:pt x="57054" y="50490"/>
                  </a:lnTo>
                  <a:lnTo>
                    <a:pt x="57000" y="50376"/>
                  </a:lnTo>
                  <a:lnTo>
                    <a:pt x="56982" y="50328"/>
                  </a:lnTo>
                  <a:lnTo>
                    <a:pt x="56970" y="50274"/>
                  </a:lnTo>
                  <a:lnTo>
                    <a:pt x="56958" y="50226"/>
                  </a:lnTo>
                  <a:lnTo>
                    <a:pt x="56952" y="50178"/>
                  </a:lnTo>
                  <a:lnTo>
                    <a:pt x="56952" y="50130"/>
                  </a:lnTo>
                  <a:lnTo>
                    <a:pt x="56964" y="50082"/>
                  </a:lnTo>
                  <a:lnTo>
                    <a:pt x="56976" y="50034"/>
                  </a:lnTo>
                  <a:lnTo>
                    <a:pt x="57000" y="49980"/>
                  </a:lnTo>
                  <a:lnTo>
                    <a:pt x="57102" y="49812"/>
                  </a:lnTo>
                  <a:lnTo>
                    <a:pt x="57198" y="49668"/>
                  </a:lnTo>
                  <a:lnTo>
                    <a:pt x="57288" y="49524"/>
                  </a:lnTo>
                  <a:lnTo>
                    <a:pt x="57384" y="49374"/>
                  </a:lnTo>
                  <a:lnTo>
                    <a:pt x="57480" y="49224"/>
                  </a:lnTo>
                  <a:lnTo>
                    <a:pt x="57570" y="49074"/>
                  </a:lnTo>
                  <a:lnTo>
                    <a:pt x="57660" y="48924"/>
                  </a:lnTo>
                  <a:lnTo>
                    <a:pt x="57750" y="48780"/>
                  </a:lnTo>
                  <a:lnTo>
                    <a:pt x="57840" y="48630"/>
                  </a:lnTo>
                  <a:lnTo>
                    <a:pt x="57930" y="48480"/>
                  </a:lnTo>
                  <a:lnTo>
                    <a:pt x="58020" y="48330"/>
                  </a:lnTo>
                  <a:lnTo>
                    <a:pt x="58110" y="48174"/>
                  </a:lnTo>
                  <a:lnTo>
                    <a:pt x="58194" y="48012"/>
                  </a:lnTo>
                  <a:lnTo>
                    <a:pt x="58278" y="47856"/>
                  </a:lnTo>
                  <a:lnTo>
                    <a:pt x="58362" y="47694"/>
                  </a:lnTo>
                  <a:lnTo>
                    <a:pt x="58446" y="47538"/>
                  </a:lnTo>
                  <a:lnTo>
                    <a:pt x="58530" y="47382"/>
                  </a:lnTo>
                  <a:lnTo>
                    <a:pt x="58608" y="47226"/>
                  </a:lnTo>
                  <a:lnTo>
                    <a:pt x="58692" y="47070"/>
                  </a:lnTo>
                  <a:lnTo>
                    <a:pt x="58776" y="46914"/>
                  </a:lnTo>
                  <a:lnTo>
                    <a:pt x="58842" y="46782"/>
                  </a:lnTo>
                  <a:lnTo>
                    <a:pt x="58902" y="46650"/>
                  </a:lnTo>
                  <a:lnTo>
                    <a:pt x="58962" y="46518"/>
                  </a:lnTo>
                  <a:lnTo>
                    <a:pt x="59016" y="46380"/>
                  </a:lnTo>
                  <a:lnTo>
                    <a:pt x="59118" y="46116"/>
                  </a:lnTo>
                  <a:lnTo>
                    <a:pt x="59208" y="45858"/>
                  </a:lnTo>
                  <a:lnTo>
                    <a:pt x="59292" y="45636"/>
                  </a:lnTo>
                  <a:lnTo>
                    <a:pt x="59364" y="45444"/>
                  </a:lnTo>
                  <a:lnTo>
                    <a:pt x="59400" y="45366"/>
                  </a:lnTo>
                  <a:lnTo>
                    <a:pt x="59442" y="45306"/>
                  </a:lnTo>
                  <a:lnTo>
                    <a:pt x="59472" y="45258"/>
                  </a:lnTo>
                  <a:lnTo>
                    <a:pt x="59508" y="45228"/>
                  </a:lnTo>
                  <a:lnTo>
                    <a:pt x="59712" y="45096"/>
                  </a:lnTo>
                  <a:lnTo>
                    <a:pt x="59904" y="44988"/>
                  </a:lnTo>
                  <a:lnTo>
                    <a:pt x="60078" y="44880"/>
                  </a:lnTo>
                  <a:lnTo>
                    <a:pt x="60252" y="44772"/>
                  </a:lnTo>
                  <a:lnTo>
                    <a:pt x="60414" y="44658"/>
                  </a:lnTo>
                  <a:lnTo>
                    <a:pt x="60588" y="44526"/>
                  </a:lnTo>
                  <a:lnTo>
                    <a:pt x="60672" y="44460"/>
                  </a:lnTo>
                  <a:lnTo>
                    <a:pt x="60762" y="44382"/>
                  </a:lnTo>
                  <a:lnTo>
                    <a:pt x="60852" y="44298"/>
                  </a:lnTo>
                  <a:lnTo>
                    <a:pt x="60948" y="44208"/>
                  </a:lnTo>
                  <a:lnTo>
                    <a:pt x="61938" y="43272"/>
                  </a:lnTo>
                  <a:lnTo>
                    <a:pt x="62250" y="42948"/>
                  </a:lnTo>
                  <a:lnTo>
                    <a:pt x="62550" y="42636"/>
                  </a:lnTo>
                  <a:lnTo>
                    <a:pt x="62832" y="42318"/>
                  </a:lnTo>
                  <a:lnTo>
                    <a:pt x="63114" y="42006"/>
                  </a:lnTo>
                  <a:lnTo>
                    <a:pt x="63384" y="41682"/>
                  </a:lnTo>
                  <a:lnTo>
                    <a:pt x="63648" y="41346"/>
                  </a:lnTo>
                  <a:lnTo>
                    <a:pt x="63780" y="41172"/>
                  </a:lnTo>
                  <a:lnTo>
                    <a:pt x="63906" y="40998"/>
                  </a:lnTo>
                  <a:lnTo>
                    <a:pt x="64038" y="40812"/>
                  </a:lnTo>
                  <a:lnTo>
                    <a:pt x="64170" y="40626"/>
                  </a:lnTo>
                  <a:lnTo>
                    <a:pt x="64434" y="40230"/>
                  </a:lnTo>
                  <a:lnTo>
                    <a:pt x="64644" y="39918"/>
                  </a:lnTo>
                  <a:lnTo>
                    <a:pt x="64800" y="39660"/>
                  </a:lnTo>
                  <a:lnTo>
                    <a:pt x="64938" y="39432"/>
                  </a:lnTo>
                  <a:lnTo>
                    <a:pt x="65064" y="39192"/>
                  </a:lnTo>
                  <a:lnTo>
                    <a:pt x="65196" y="38922"/>
                  </a:lnTo>
                  <a:lnTo>
                    <a:pt x="65358" y="38592"/>
                  </a:lnTo>
                  <a:lnTo>
                    <a:pt x="65562" y="38166"/>
                  </a:lnTo>
                  <a:lnTo>
                    <a:pt x="65664" y="37968"/>
                  </a:lnTo>
                  <a:lnTo>
                    <a:pt x="65772" y="37758"/>
                  </a:lnTo>
                  <a:lnTo>
                    <a:pt x="65892" y="37542"/>
                  </a:lnTo>
                  <a:lnTo>
                    <a:pt x="66018" y="37320"/>
                  </a:lnTo>
                  <a:lnTo>
                    <a:pt x="66300" y="36864"/>
                  </a:lnTo>
                  <a:lnTo>
                    <a:pt x="66594" y="36390"/>
                  </a:lnTo>
                  <a:lnTo>
                    <a:pt x="66900" y="35910"/>
                  </a:lnTo>
                  <a:lnTo>
                    <a:pt x="67200" y="35424"/>
                  </a:lnTo>
                  <a:lnTo>
                    <a:pt x="67344" y="35190"/>
                  </a:lnTo>
                  <a:lnTo>
                    <a:pt x="67488" y="34950"/>
                  </a:lnTo>
                  <a:lnTo>
                    <a:pt x="67620" y="34722"/>
                  </a:lnTo>
                  <a:lnTo>
                    <a:pt x="67752" y="34494"/>
                  </a:lnTo>
                  <a:lnTo>
                    <a:pt x="67836" y="34338"/>
                  </a:lnTo>
                  <a:lnTo>
                    <a:pt x="67920" y="34194"/>
                  </a:lnTo>
                  <a:lnTo>
                    <a:pt x="68010" y="34050"/>
                  </a:lnTo>
                  <a:lnTo>
                    <a:pt x="68100" y="33900"/>
                  </a:lnTo>
                  <a:lnTo>
                    <a:pt x="68148" y="33822"/>
                  </a:lnTo>
                  <a:lnTo>
                    <a:pt x="68190" y="33744"/>
                  </a:lnTo>
                  <a:lnTo>
                    <a:pt x="68232" y="33666"/>
                  </a:lnTo>
                  <a:lnTo>
                    <a:pt x="68280" y="33588"/>
                  </a:lnTo>
                  <a:lnTo>
                    <a:pt x="73044" y="28146"/>
                  </a:lnTo>
                  <a:lnTo>
                    <a:pt x="73098" y="28080"/>
                  </a:lnTo>
                  <a:lnTo>
                    <a:pt x="73146" y="28014"/>
                  </a:lnTo>
                  <a:lnTo>
                    <a:pt x="73200" y="27948"/>
                  </a:lnTo>
                  <a:lnTo>
                    <a:pt x="73248" y="27870"/>
                  </a:lnTo>
                  <a:lnTo>
                    <a:pt x="73338" y="27720"/>
                  </a:lnTo>
                  <a:lnTo>
                    <a:pt x="73434" y="27564"/>
                  </a:lnTo>
                  <a:lnTo>
                    <a:pt x="73524" y="27408"/>
                  </a:lnTo>
                  <a:lnTo>
                    <a:pt x="73614" y="27252"/>
                  </a:lnTo>
                  <a:lnTo>
                    <a:pt x="73704" y="27108"/>
                  </a:lnTo>
                  <a:lnTo>
                    <a:pt x="73800" y="26970"/>
                  </a:lnTo>
                  <a:lnTo>
                    <a:pt x="73908" y="26826"/>
                  </a:lnTo>
                  <a:lnTo>
                    <a:pt x="74016" y="26688"/>
                  </a:lnTo>
                  <a:lnTo>
                    <a:pt x="74118" y="26556"/>
                  </a:lnTo>
                  <a:lnTo>
                    <a:pt x="74220" y="26424"/>
                  </a:lnTo>
                  <a:lnTo>
                    <a:pt x="74322" y="26292"/>
                  </a:lnTo>
                  <a:lnTo>
                    <a:pt x="74424" y="26154"/>
                  </a:lnTo>
                  <a:lnTo>
                    <a:pt x="74532" y="26004"/>
                  </a:lnTo>
                  <a:lnTo>
                    <a:pt x="74634" y="25848"/>
                  </a:lnTo>
                  <a:lnTo>
                    <a:pt x="74790" y="25632"/>
                  </a:lnTo>
                  <a:lnTo>
                    <a:pt x="74910" y="25470"/>
                  </a:lnTo>
                  <a:lnTo>
                    <a:pt x="75012" y="25350"/>
                  </a:lnTo>
                  <a:lnTo>
                    <a:pt x="75102" y="25254"/>
                  </a:lnTo>
                  <a:lnTo>
                    <a:pt x="75180" y="25158"/>
                  </a:lnTo>
                  <a:lnTo>
                    <a:pt x="75252" y="25050"/>
                  </a:lnTo>
                  <a:lnTo>
                    <a:pt x="75294" y="24978"/>
                  </a:lnTo>
                  <a:lnTo>
                    <a:pt x="75330" y="24900"/>
                  </a:lnTo>
                  <a:lnTo>
                    <a:pt x="75378" y="24810"/>
                  </a:lnTo>
                  <a:lnTo>
                    <a:pt x="75420" y="24702"/>
                  </a:lnTo>
                  <a:lnTo>
                    <a:pt x="75492" y="24522"/>
                  </a:lnTo>
                  <a:lnTo>
                    <a:pt x="75564" y="24348"/>
                  </a:lnTo>
                  <a:lnTo>
                    <a:pt x="75600" y="24258"/>
                  </a:lnTo>
                  <a:lnTo>
                    <a:pt x="75642" y="24180"/>
                  </a:lnTo>
                  <a:lnTo>
                    <a:pt x="75690" y="24108"/>
                  </a:lnTo>
                  <a:lnTo>
                    <a:pt x="75744" y="24042"/>
                  </a:lnTo>
                  <a:lnTo>
                    <a:pt x="75876" y="23904"/>
                  </a:lnTo>
                  <a:lnTo>
                    <a:pt x="75984" y="23778"/>
                  </a:lnTo>
                  <a:lnTo>
                    <a:pt x="76068" y="23670"/>
                  </a:lnTo>
                  <a:lnTo>
                    <a:pt x="76140" y="23574"/>
                  </a:lnTo>
                  <a:lnTo>
                    <a:pt x="76194" y="23490"/>
                  </a:lnTo>
                  <a:lnTo>
                    <a:pt x="76236" y="23418"/>
                  </a:lnTo>
                  <a:lnTo>
                    <a:pt x="76266" y="23352"/>
                  </a:lnTo>
                  <a:lnTo>
                    <a:pt x="76296" y="23292"/>
                  </a:lnTo>
                  <a:lnTo>
                    <a:pt x="76314" y="23244"/>
                  </a:lnTo>
                  <a:lnTo>
                    <a:pt x="76338" y="23196"/>
                  </a:lnTo>
                  <a:lnTo>
                    <a:pt x="76356" y="23154"/>
                  </a:lnTo>
                  <a:lnTo>
                    <a:pt x="76386" y="23112"/>
                  </a:lnTo>
                  <a:lnTo>
                    <a:pt x="76422" y="23076"/>
                  </a:lnTo>
                  <a:lnTo>
                    <a:pt x="76464" y="23040"/>
                  </a:lnTo>
                  <a:lnTo>
                    <a:pt x="76518" y="23004"/>
                  </a:lnTo>
                  <a:lnTo>
                    <a:pt x="76590" y="22962"/>
                  </a:lnTo>
                  <a:lnTo>
                    <a:pt x="76680" y="22914"/>
                  </a:lnTo>
                  <a:lnTo>
                    <a:pt x="76770" y="22878"/>
                  </a:lnTo>
                  <a:lnTo>
                    <a:pt x="76854" y="22848"/>
                  </a:lnTo>
                  <a:lnTo>
                    <a:pt x="76932" y="22824"/>
                  </a:lnTo>
                  <a:lnTo>
                    <a:pt x="77010" y="22812"/>
                  </a:lnTo>
                  <a:lnTo>
                    <a:pt x="77082" y="22800"/>
                  </a:lnTo>
                  <a:lnTo>
                    <a:pt x="77148" y="22800"/>
                  </a:lnTo>
                  <a:lnTo>
                    <a:pt x="77214" y="22800"/>
                  </a:lnTo>
                  <a:lnTo>
                    <a:pt x="77280" y="22812"/>
                  </a:lnTo>
                  <a:lnTo>
                    <a:pt x="77340" y="22824"/>
                  </a:lnTo>
                  <a:lnTo>
                    <a:pt x="77394" y="22842"/>
                  </a:lnTo>
                  <a:lnTo>
                    <a:pt x="77448" y="22866"/>
                  </a:lnTo>
                  <a:lnTo>
                    <a:pt x="77502" y="22890"/>
                  </a:lnTo>
                  <a:lnTo>
                    <a:pt x="77556" y="22920"/>
                  </a:lnTo>
                  <a:lnTo>
                    <a:pt x="77604" y="22956"/>
                  </a:lnTo>
                  <a:lnTo>
                    <a:pt x="77652" y="22992"/>
                  </a:lnTo>
                  <a:lnTo>
                    <a:pt x="77844" y="23154"/>
                  </a:lnTo>
                  <a:lnTo>
                    <a:pt x="78036" y="23334"/>
                  </a:lnTo>
                  <a:lnTo>
                    <a:pt x="78138" y="23424"/>
                  </a:lnTo>
                  <a:lnTo>
                    <a:pt x="78246" y="23502"/>
                  </a:lnTo>
                  <a:lnTo>
                    <a:pt x="78306" y="23544"/>
                  </a:lnTo>
                  <a:lnTo>
                    <a:pt x="78360" y="23580"/>
                  </a:lnTo>
                  <a:lnTo>
                    <a:pt x="78426" y="23610"/>
                  </a:lnTo>
                  <a:lnTo>
                    <a:pt x="78492" y="23640"/>
                  </a:lnTo>
                  <a:lnTo>
                    <a:pt x="78666" y="23712"/>
                  </a:lnTo>
                  <a:lnTo>
                    <a:pt x="78834" y="23790"/>
                  </a:lnTo>
                  <a:lnTo>
                    <a:pt x="79002" y="23856"/>
                  </a:lnTo>
                  <a:lnTo>
                    <a:pt x="79170" y="23928"/>
                  </a:lnTo>
                  <a:lnTo>
                    <a:pt x="79344" y="23994"/>
                  </a:lnTo>
                  <a:lnTo>
                    <a:pt x="79518" y="24060"/>
                  </a:lnTo>
                  <a:lnTo>
                    <a:pt x="79698" y="24120"/>
                  </a:lnTo>
                  <a:lnTo>
                    <a:pt x="79884" y="24174"/>
                  </a:lnTo>
                  <a:lnTo>
                    <a:pt x="80364" y="24312"/>
                  </a:lnTo>
                  <a:lnTo>
                    <a:pt x="80772" y="24432"/>
                  </a:lnTo>
                  <a:lnTo>
                    <a:pt x="81120" y="24540"/>
                  </a:lnTo>
                  <a:lnTo>
                    <a:pt x="81414" y="24642"/>
                  </a:lnTo>
                  <a:lnTo>
                    <a:pt x="81666" y="24732"/>
                  </a:lnTo>
                  <a:lnTo>
                    <a:pt x="81882" y="24816"/>
                  </a:lnTo>
                  <a:lnTo>
                    <a:pt x="82074" y="24900"/>
                  </a:lnTo>
                  <a:lnTo>
                    <a:pt x="82248" y="24978"/>
                  </a:lnTo>
                  <a:lnTo>
                    <a:pt x="82416" y="25056"/>
                  </a:lnTo>
                  <a:lnTo>
                    <a:pt x="82584" y="25140"/>
                  </a:lnTo>
                  <a:lnTo>
                    <a:pt x="82758" y="25230"/>
                  </a:lnTo>
                  <a:lnTo>
                    <a:pt x="82956" y="25320"/>
                  </a:lnTo>
                  <a:lnTo>
                    <a:pt x="83178" y="25422"/>
                  </a:lnTo>
                  <a:lnTo>
                    <a:pt x="83442" y="25536"/>
                  </a:lnTo>
                  <a:lnTo>
                    <a:pt x="83748" y="25668"/>
                  </a:lnTo>
                  <a:lnTo>
                    <a:pt x="84108" y="25806"/>
                  </a:lnTo>
                  <a:lnTo>
                    <a:pt x="84288" y="25878"/>
                  </a:lnTo>
                  <a:lnTo>
                    <a:pt x="84474" y="25938"/>
                  </a:lnTo>
                  <a:lnTo>
                    <a:pt x="84660" y="25998"/>
                  </a:lnTo>
                  <a:lnTo>
                    <a:pt x="84852" y="26058"/>
                  </a:lnTo>
                  <a:lnTo>
                    <a:pt x="85230" y="26160"/>
                  </a:lnTo>
                  <a:lnTo>
                    <a:pt x="85620" y="26256"/>
                  </a:lnTo>
                  <a:lnTo>
                    <a:pt x="86010" y="26346"/>
                  </a:lnTo>
                  <a:lnTo>
                    <a:pt x="86406" y="26430"/>
                  </a:lnTo>
                  <a:lnTo>
                    <a:pt x="86808" y="26508"/>
                  </a:lnTo>
                  <a:lnTo>
                    <a:pt x="87210" y="26592"/>
                  </a:lnTo>
                  <a:lnTo>
                    <a:pt x="87438" y="26640"/>
                  </a:lnTo>
                  <a:lnTo>
                    <a:pt x="87642" y="26682"/>
                  </a:lnTo>
                  <a:lnTo>
                    <a:pt x="87738" y="26700"/>
                  </a:lnTo>
                  <a:lnTo>
                    <a:pt x="87822" y="26724"/>
                  </a:lnTo>
                  <a:lnTo>
                    <a:pt x="87906" y="26748"/>
                  </a:lnTo>
                  <a:lnTo>
                    <a:pt x="87984" y="26778"/>
                  </a:lnTo>
                  <a:lnTo>
                    <a:pt x="88056" y="26808"/>
                  </a:lnTo>
                  <a:lnTo>
                    <a:pt x="88128" y="26850"/>
                  </a:lnTo>
                  <a:lnTo>
                    <a:pt x="88188" y="26898"/>
                  </a:lnTo>
                  <a:lnTo>
                    <a:pt x="88248" y="26952"/>
                  </a:lnTo>
                  <a:lnTo>
                    <a:pt x="88308" y="27018"/>
                  </a:lnTo>
                  <a:lnTo>
                    <a:pt x="88362" y="27090"/>
                  </a:lnTo>
                  <a:lnTo>
                    <a:pt x="88410" y="27180"/>
                  </a:lnTo>
                  <a:lnTo>
                    <a:pt x="88458" y="27276"/>
                  </a:lnTo>
                  <a:lnTo>
                    <a:pt x="88506" y="27390"/>
                  </a:lnTo>
                  <a:lnTo>
                    <a:pt x="88548" y="27474"/>
                  </a:lnTo>
                  <a:lnTo>
                    <a:pt x="88578" y="27546"/>
                  </a:lnTo>
                  <a:lnTo>
                    <a:pt x="88614" y="27600"/>
                  </a:lnTo>
                  <a:lnTo>
                    <a:pt x="88656" y="27648"/>
                  </a:lnTo>
                  <a:lnTo>
                    <a:pt x="88704" y="27702"/>
                  </a:lnTo>
                  <a:lnTo>
                    <a:pt x="88770" y="27756"/>
                  </a:lnTo>
                  <a:lnTo>
                    <a:pt x="88860" y="27822"/>
                  </a:lnTo>
                  <a:lnTo>
                    <a:pt x="88950" y="27882"/>
                  </a:lnTo>
                  <a:lnTo>
                    <a:pt x="89046" y="27942"/>
                  </a:lnTo>
                  <a:lnTo>
                    <a:pt x="89136" y="27996"/>
                  </a:lnTo>
                  <a:lnTo>
                    <a:pt x="89232" y="28044"/>
                  </a:lnTo>
                  <a:lnTo>
                    <a:pt x="89322" y="28086"/>
                  </a:lnTo>
                  <a:lnTo>
                    <a:pt x="89418" y="28122"/>
                  </a:lnTo>
                  <a:lnTo>
                    <a:pt x="89514" y="28158"/>
                  </a:lnTo>
                  <a:lnTo>
                    <a:pt x="89610" y="28188"/>
                  </a:lnTo>
                  <a:lnTo>
                    <a:pt x="89706" y="28212"/>
                  </a:lnTo>
                  <a:lnTo>
                    <a:pt x="89802" y="28230"/>
                  </a:lnTo>
                  <a:lnTo>
                    <a:pt x="89898" y="28248"/>
                  </a:lnTo>
                  <a:lnTo>
                    <a:pt x="90000" y="28266"/>
                  </a:lnTo>
                  <a:lnTo>
                    <a:pt x="90198" y="28284"/>
                  </a:lnTo>
                  <a:lnTo>
                    <a:pt x="90396" y="28290"/>
                  </a:lnTo>
                  <a:lnTo>
                    <a:pt x="90600" y="28290"/>
                  </a:lnTo>
                  <a:lnTo>
                    <a:pt x="90804" y="28278"/>
                  </a:lnTo>
                  <a:lnTo>
                    <a:pt x="91008" y="28260"/>
                  </a:lnTo>
                  <a:lnTo>
                    <a:pt x="91218" y="28236"/>
                  </a:lnTo>
                  <a:lnTo>
                    <a:pt x="91644" y="28182"/>
                  </a:lnTo>
                  <a:lnTo>
                    <a:pt x="92070" y="28122"/>
                  </a:lnTo>
                  <a:lnTo>
                    <a:pt x="92208" y="28104"/>
                  </a:lnTo>
                  <a:lnTo>
                    <a:pt x="92316" y="28080"/>
                  </a:lnTo>
                  <a:lnTo>
                    <a:pt x="92406" y="28050"/>
                  </a:lnTo>
                  <a:lnTo>
                    <a:pt x="92478" y="28020"/>
                  </a:lnTo>
                  <a:lnTo>
                    <a:pt x="92544" y="27984"/>
                  </a:lnTo>
                  <a:lnTo>
                    <a:pt x="92616" y="27954"/>
                  </a:lnTo>
                  <a:lnTo>
                    <a:pt x="92706" y="27918"/>
                  </a:lnTo>
                  <a:lnTo>
                    <a:pt x="92808" y="27888"/>
                  </a:lnTo>
                  <a:lnTo>
                    <a:pt x="92922" y="27858"/>
                  </a:lnTo>
                  <a:lnTo>
                    <a:pt x="93030" y="27840"/>
                  </a:lnTo>
                  <a:lnTo>
                    <a:pt x="93132" y="27828"/>
                  </a:lnTo>
                  <a:lnTo>
                    <a:pt x="93240" y="27816"/>
                  </a:lnTo>
                  <a:lnTo>
                    <a:pt x="93438" y="27804"/>
                  </a:lnTo>
                  <a:lnTo>
                    <a:pt x="93630" y="27792"/>
                  </a:lnTo>
                  <a:lnTo>
                    <a:pt x="93720" y="27780"/>
                  </a:lnTo>
                  <a:lnTo>
                    <a:pt x="93810" y="27762"/>
                  </a:lnTo>
                  <a:lnTo>
                    <a:pt x="93900" y="27744"/>
                  </a:lnTo>
                  <a:lnTo>
                    <a:pt x="93990" y="27714"/>
                  </a:lnTo>
                  <a:lnTo>
                    <a:pt x="94074" y="27672"/>
                  </a:lnTo>
                  <a:lnTo>
                    <a:pt x="94164" y="27624"/>
                  </a:lnTo>
                  <a:lnTo>
                    <a:pt x="94248" y="27558"/>
                  </a:lnTo>
                  <a:lnTo>
                    <a:pt x="94332" y="27480"/>
                  </a:lnTo>
                  <a:lnTo>
                    <a:pt x="94446" y="27360"/>
                  </a:lnTo>
                  <a:lnTo>
                    <a:pt x="94560" y="27240"/>
                  </a:lnTo>
                  <a:lnTo>
                    <a:pt x="94674" y="27108"/>
                  </a:lnTo>
                  <a:lnTo>
                    <a:pt x="94782" y="26970"/>
                  </a:lnTo>
                  <a:lnTo>
                    <a:pt x="94884" y="26826"/>
                  </a:lnTo>
                  <a:lnTo>
                    <a:pt x="94980" y="26670"/>
                  </a:lnTo>
                  <a:lnTo>
                    <a:pt x="95022" y="26586"/>
                  </a:lnTo>
                  <a:lnTo>
                    <a:pt x="95064" y="26502"/>
                  </a:lnTo>
                  <a:lnTo>
                    <a:pt x="95106" y="26418"/>
                  </a:lnTo>
                  <a:lnTo>
                    <a:pt x="95142" y="26328"/>
                  </a:lnTo>
                  <a:lnTo>
                    <a:pt x="95208" y="26160"/>
                  </a:lnTo>
                  <a:lnTo>
                    <a:pt x="95262" y="26004"/>
                  </a:lnTo>
                  <a:lnTo>
                    <a:pt x="95310" y="25854"/>
                  </a:lnTo>
                  <a:lnTo>
                    <a:pt x="95358" y="25710"/>
                  </a:lnTo>
                  <a:lnTo>
                    <a:pt x="95436" y="25434"/>
                  </a:lnTo>
                  <a:lnTo>
                    <a:pt x="95502" y="25164"/>
                  </a:lnTo>
                  <a:lnTo>
                    <a:pt x="95568" y="24906"/>
                  </a:lnTo>
                  <a:lnTo>
                    <a:pt x="95640" y="24648"/>
                  </a:lnTo>
                  <a:lnTo>
                    <a:pt x="95676" y="24510"/>
                  </a:lnTo>
                  <a:lnTo>
                    <a:pt x="95718" y="24378"/>
                  </a:lnTo>
                  <a:lnTo>
                    <a:pt x="95766" y="24234"/>
                  </a:lnTo>
                  <a:lnTo>
                    <a:pt x="95820" y="24090"/>
                  </a:lnTo>
                  <a:lnTo>
                    <a:pt x="95856" y="23976"/>
                  </a:lnTo>
                  <a:lnTo>
                    <a:pt x="95886" y="23874"/>
                  </a:lnTo>
                  <a:lnTo>
                    <a:pt x="95910" y="23778"/>
                  </a:lnTo>
                  <a:lnTo>
                    <a:pt x="95922" y="23688"/>
                  </a:lnTo>
                  <a:lnTo>
                    <a:pt x="95940" y="23598"/>
                  </a:lnTo>
                  <a:lnTo>
                    <a:pt x="95952" y="23508"/>
                  </a:lnTo>
                  <a:lnTo>
                    <a:pt x="95970" y="23418"/>
                  </a:lnTo>
                  <a:lnTo>
                    <a:pt x="95994" y="23328"/>
                  </a:lnTo>
                  <a:lnTo>
                    <a:pt x="96000" y="23214"/>
                  </a:lnTo>
                  <a:lnTo>
                    <a:pt x="95994" y="23106"/>
                  </a:lnTo>
                  <a:lnTo>
                    <a:pt x="95982" y="23010"/>
                  </a:lnTo>
                  <a:lnTo>
                    <a:pt x="95958" y="22914"/>
                  </a:lnTo>
                  <a:lnTo>
                    <a:pt x="95928" y="22824"/>
                  </a:lnTo>
                  <a:lnTo>
                    <a:pt x="95898" y="22740"/>
                  </a:lnTo>
                  <a:lnTo>
                    <a:pt x="95856" y="22662"/>
                  </a:lnTo>
                  <a:lnTo>
                    <a:pt x="95814" y="22584"/>
                  </a:lnTo>
                  <a:lnTo>
                    <a:pt x="95766" y="22512"/>
                  </a:lnTo>
                  <a:lnTo>
                    <a:pt x="95718" y="22440"/>
                  </a:lnTo>
                  <a:lnTo>
                    <a:pt x="95664" y="22374"/>
                  </a:lnTo>
                  <a:lnTo>
                    <a:pt x="95610" y="22314"/>
                  </a:lnTo>
                  <a:lnTo>
                    <a:pt x="95502" y="22188"/>
                  </a:lnTo>
                  <a:lnTo>
                    <a:pt x="95400" y="22074"/>
                  </a:lnTo>
                  <a:lnTo>
                    <a:pt x="95346" y="22014"/>
                  </a:lnTo>
                  <a:lnTo>
                    <a:pt x="95304" y="21948"/>
                  </a:lnTo>
                  <a:lnTo>
                    <a:pt x="95256" y="21882"/>
                  </a:lnTo>
                  <a:lnTo>
                    <a:pt x="95220" y="21810"/>
                  </a:lnTo>
                  <a:lnTo>
                    <a:pt x="95148" y="21660"/>
                  </a:lnTo>
                  <a:lnTo>
                    <a:pt x="95076" y="21504"/>
                  </a:lnTo>
                  <a:lnTo>
                    <a:pt x="95010" y="21348"/>
                  </a:lnTo>
                  <a:lnTo>
                    <a:pt x="94938" y="21192"/>
                  </a:lnTo>
                  <a:lnTo>
                    <a:pt x="94896" y="21120"/>
                  </a:lnTo>
                  <a:lnTo>
                    <a:pt x="94854" y="21042"/>
                  </a:lnTo>
                  <a:lnTo>
                    <a:pt x="94806" y="20976"/>
                  </a:lnTo>
                  <a:lnTo>
                    <a:pt x="94752" y="20904"/>
                  </a:lnTo>
                  <a:lnTo>
                    <a:pt x="93156" y="18912"/>
                  </a:lnTo>
                  <a:lnTo>
                    <a:pt x="93054" y="18792"/>
                  </a:lnTo>
                  <a:lnTo>
                    <a:pt x="92952" y="18666"/>
                  </a:lnTo>
                  <a:lnTo>
                    <a:pt x="92850" y="18546"/>
                  </a:lnTo>
                  <a:lnTo>
                    <a:pt x="92742" y="18420"/>
                  </a:lnTo>
                  <a:lnTo>
                    <a:pt x="92640" y="18300"/>
                  </a:lnTo>
                  <a:lnTo>
                    <a:pt x="92532" y="18174"/>
                  </a:lnTo>
                  <a:lnTo>
                    <a:pt x="92424" y="18054"/>
                  </a:lnTo>
                  <a:lnTo>
                    <a:pt x="92316" y="17940"/>
                  </a:lnTo>
                  <a:lnTo>
                    <a:pt x="92202" y="17808"/>
                  </a:lnTo>
                  <a:lnTo>
                    <a:pt x="92112" y="17700"/>
                  </a:lnTo>
                  <a:lnTo>
                    <a:pt x="92064" y="17652"/>
                  </a:lnTo>
                  <a:lnTo>
                    <a:pt x="92010" y="17604"/>
                  </a:lnTo>
                  <a:lnTo>
                    <a:pt x="91944" y="17544"/>
                  </a:lnTo>
                  <a:lnTo>
                    <a:pt x="91866" y="17484"/>
                  </a:lnTo>
                  <a:lnTo>
                    <a:pt x="90408" y="16218"/>
                  </a:lnTo>
                  <a:lnTo>
                    <a:pt x="90120" y="15954"/>
                  </a:lnTo>
                  <a:lnTo>
                    <a:pt x="89868" y="15732"/>
                  </a:lnTo>
                  <a:lnTo>
                    <a:pt x="89646" y="15534"/>
                  </a:lnTo>
                  <a:lnTo>
                    <a:pt x="89442" y="15348"/>
                  </a:lnTo>
                  <a:lnTo>
                    <a:pt x="89346" y="15258"/>
                  </a:lnTo>
                  <a:lnTo>
                    <a:pt x="89250" y="15162"/>
                  </a:lnTo>
                  <a:lnTo>
                    <a:pt x="89154" y="15060"/>
                  </a:lnTo>
                  <a:lnTo>
                    <a:pt x="89052" y="14952"/>
                  </a:lnTo>
                  <a:lnTo>
                    <a:pt x="88956" y="14832"/>
                  </a:lnTo>
                  <a:lnTo>
                    <a:pt x="88854" y="14706"/>
                  </a:lnTo>
                  <a:lnTo>
                    <a:pt x="88746" y="14562"/>
                  </a:lnTo>
                  <a:lnTo>
                    <a:pt x="88632" y="14406"/>
                  </a:lnTo>
                  <a:lnTo>
                    <a:pt x="88488" y="14202"/>
                  </a:lnTo>
                  <a:lnTo>
                    <a:pt x="88368" y="14022"/>
                  </a:lnTo>
                  <a:lnTo>
                    <a:pt x="88254" y="13848"/>
                  </a:lnTo>
                  <a:lnTo>
                    <a:pt x="88158" y="13692"/>
                  </a:lnTo>
                  <a:lnTo>
                    <a:pt x="87996" y="13410"/>
                  </a:lnTo>
                  <a:lnTo>
                    <a:pt x="87858" y="13158"/>
                  </a:lnTo>
                  <a:lnTo>
                    <a:pt x="87732" y="12918"/>
                  </a:lnTo>
                  <a:lnTo>
                    <a:pt x="87600" y="12678"/>
                  </a:lnTo>
                  <a:lnTo>
                    <a:pt x="87528" y="12552"/>
                  </a:lnTo>
                  <a:lnTo>
                    <a:pt x="87450" y="12420"/>
                  </a:lnTo>
                  <a:lnTo>
                    <a:pt x="87366" y="12282"/>
                  </a:lnTo>
                  <a:lnTo>
                    <a:pt x="87270" y="12138"/>
                  </a:lnTo>
                  <a:lnTo>
                    <a:pt x="87120" y="11922"/>
                  </a:lnTo>
                  <a:lnTo>
                    <a:pt x="86940" y="11664"/>
                  </a:lnTo>
                  <a:lnTo>
                    <a:pt x="86730" y="11388"/>
                  </a:lnTo>
                  <a:lnTo>
                    <a:pt x="86502" y="11106"/>
                  </a:lnTo>
                  <a:lnTo>
                    <a:pt x="86274" y="10824"/>
                  </a:lnTo>
                  <a:lnTo>
                    <a:pt x="86058" y="10560"/>
                  </a:lnTo>
                  <a:lnTo>
                    <a:pt x="85854" y="10326"/>
                  </a:lnTo>
                  <a:lnTo>
                    <a:pt x="85680" y="10134"/>
                  </a:lnTo>
                  <a:lnTo>
                    <a:pt x="83046" y="7410"/>
                  </a:lnTo>
                  <a:lnTo>
                    <a:pt x="83052" y="7398"/>
                  </a:lnTo>
                  <a:lnTo>
                    <a:pt x="83058" y="7386"/>
                  </a:lnTo>
                  <a:lnTo>
                    <a:pt x="83070" y="7380"/>
                  </a:lnTo>
                  <a:lnTo>
                    <a:pt x="83082" y="7374"/>
                  </a:lnTo>
                  <a:lnTo>
                    <a:pt x="83106" y="7368"/>
                  </a:lnTo>
                  <a:lnTo>
                    <a:pt x="83136" y="7374"/>
                  </a:lnTo>
                  <a:lnTo>
                    <a:pt x="83166" y="7380"/>
                  </a:lnTo>
                  <a:lnTo>
                    <a:pt x="83202" y="7386"/>
                  </a:lnTo>
                  <a:lnTo>
                    <a:pt x="83238" y="7386"/>
                  </a:lnTo>
                  <a:lnTo>
                    <a:pt x="83280" y="7380"/>
                  </a:lnTo>
                  <a:lnTo>
                    <a:pt x="83220" y="7344"/>
                  </a:lnTo>
                  <a:lnTo>
                    <a:pt x="83190" y="7320"/>
                  </a:lnTo>
                  <a:lnTo>
                    <a:pt x="83166" y="7284"/>
                  </a:lnTo>
                  <a:lnTo>
                    <a:pt x="83124" y="7224"/>
                  </a:lnTo>
                  <a:lnTo>
                    <a:pt x="83172" y="7200"/>
                  </a:lnTo>
                  <a:lnTo>
                    <a:pt x="83184" y="7200"/>
                  </a:lnTo>
                  <a:lnTo>
                    <a:pt x="83184" y="7206"/>
                  </a:lnTo>
                  <a:lnTo>
                    <a:pt x="83184" y="7212"/>
                  </a:lnTo>
                  <a:lnTo>
                    <a:pt x="83202" y="7212"/>
                  </a:lnTo>
                  <a:lnTo>
                    <a:pt x="83226" y="7206"/>
                  </a:lnTo>
                  <a:lnTo>
                    <a:pt x="83418" y="7152"/>
                  </a:lnTo>
                  <a:lnTo>
                    <a:pt x="83478" y="7152"/>
                  </a:lnTo>
                  <a:lnTo>
                    <a:pt x="83538" y="7158"/>
                  </a:lnTo>
                  <a:lnTo>
                    <a:pt x="83526" y="7068"/>
                  </a:lnTo>
                  <a:lnTo>
                    <a:pt x="83514" y="7038"/>
                  </a:lnTo>
                  <a:lnTo>
                    <a:pt x="83496" y="7020"/>
                  </a:lnTo>
                  <a:lnTo>
                    <a:pt x="83454" y="6960"/>
                  </a:lnTo>
                  <a:lnTo>
                    <a:pt x="83634" y="6918"/>
                  </a:lnTo>
                  <a:lnTo>
                    <a:pt x="83640" y="6780"/>
                  </a:lnTo>
                  <a:lnTo>
                    <a:pt x="83646" y="6654"/>
                  </a:lnTo>
                  <a:lnTo>
                    <a:pt x="83640" y="6600"/>
                  </a:lnTo>
                  <a:lnTo>
                    <a:pt x="83634" y="6540"/>
                  </a:lnTo>
                  <a:lnTo>
                    <a:pt x="83622" y="6486"/>
                  </a:lnTo>
                  <a:lnTo>
                    <a:pt x="83604" y="6432"/>
                  </a:lnTo>
                  <a:lnTo>
                    <a:pt x="83634" y="6390"/>
                  </a:lnTo>
                  <a:lnTo>
                    <a:pt x="83658" y="6366"/>
                  </a:lnTo>
                  <a:lnTo>
                    <a:pt x="83676" y="6354"/>
                  </a:lnTo>
                  <a:lnTo>
                    <a:pt x="83688" y="6354"/>
                  </a:lnTo>
                  <a:lnTo>
                    <a:pt x="83694" y="6348"/>
                  </a:lnTo>
                  <a:lnTo>
                    <a:pt x="83706" y="6336"/>
                  </a:lnTo>
                  <a:lnTo>
                    <a:pt x="83712" y="6306"/>
                  </a:lnTo>
                  <a:lnTo>
                    <a:pt x="83724" y="6258"/>
                  </a:lnTo>
                  <a:lnTo>
                    <a:pt x="83730" y="6222"/>
                  </a:lnTo>
                  <a:lnTo>
                    <a:pt x="83736" y="6198"/>
                  </a:lnTo>
                  <a:lnTo>
                    <a:pt x="83730" y="6186"/>
                  </a:lnTo>
                  <a:lnTo>
                    <a:pt x="83724" y="6174"/>
                  </a:lnTo>
                  <a:lnTo>
                    <a:pt x="83712" y="6150"/>
                  </a:lnTo>
                  <a:lnTo>
                    <a:pt x="83706" y="6120"/>
                  </a:lnTo>
                  <a:lnTo>
                    <a:pt x="83700" y="6102"/>
                  </a:lnTo>
                  <a:lnTo>
                    <a:pt x="83694" y="6096"/>
                  </a:lnTo>
                  <a:lnTo>
                    <a:pt x="83580" y="6072"/>
                  </a:lnTo>
                  <a:lnTo>
                    <a:pt x="83574" y="5922"/>
                  </a:lnTo>
                  <a:lnTo>
                    <a:pt x="83580" y="5820"/>
                  </a:lnTo>
                  <a:lnTo>
                    <a:pt x="83574" y="5802"/>
                  </a:lnTo>
                  <a:lnTo>
                    <a:pt x="83568" y="5784"/>
                  </a:lnTo>
                  <a:lnTo>
                    <a:pt x="83562" y="5772"/>
                  </a:lnTo>
                  <a:lnTo>
                    <a:pt x="83550" y="5754"/>
                  </a:lnTo>
                  <a:lnTo>
                    <a:pt x="83514" y="5730"/>
                  </a:lnTo>
                  <a:lnTo>
                    <a:pt x="83454" y="5706"/>
                  </a:lnTo>
                  <a:lnTo>
                    <a:pt x="83364" y="5682"/>
                  </a:lnTo>
                  <a:lnTo>
                    <a:pt x="83310" y="5670"/>
                  </a:lnTo>
                  <a:lnTo>
                    <a:pt x="83292" y="5658"/>
                  </a:lnTo>
                  <a:lnTo>
                    <a:pt x="83274" y="5640"/>
                  </a:lnTo>
                  <a:lnTo>
                    <a:pt x="83250" y="5604"/>
                  </a:lnTo>
                  <a:lnTo>
                    <a:pt x="83226" y="5562"/>
                  </a:lnTo>
                  <a:lnTo>
                    <a:pt x="83202" y="5520"/>
                  </a:lnTo>
                  <a:lnTo>
                    <a:pt x="83178" y="5490"/>
                  </a:lnTo>
                  <a:lnTo>
                    <a:pt x="83148" y="5460"/>
                  </a:lnTo>
                  <a:lnTo>
                    <a:pt x="83106" y="5442"/>
                  </a:lnTo>
                  <a:lnTo>
                    <a:pt x="83058" y="5430"/>
                  </a:lnTo>
                  <a:lnTo>
                    <a:pt x="82998" y="5418"/>
                  </a:lnTo>
                  <a:lnTo>
                    <a:pt x="82914" y="5412"/>
                  </a:lnTo>
                  <a:lnTo>
                    <a:pt x="82812" y="5412"/>
                  </a:lnTo>
                  <a:lnTo>
                    <a:pt x="82800" y="5196"/>
                  </a:lnTo>
                  <a:lnTo>
                    <a:pt x="82710" y="5178"/>
                  </a:lnTo>
                  <a:lnTo>
                    <a:pt x="82662" y="5160"/>
                  </a:lnTo>
                  <a:lnTo>
                    <a:pt x="82638" y="5154"/>
                  </a:lnTo>
                  <a:lnTo>
                    <a:pt x="82614" y="5148"/>
                  </a:lnTo>
                  <a:lnTo>
                    <a:pt x="82572" y="5142"/>
                  </a:lnTo>
                  <a:lnTo>
                    <a:pt x="82518" y="5142"/>
                  </a:lnTo>
                  <a:lnTo>
                    <a:pt x="82512" y="5058"/>
                  </a:lnTo>
                  <a:lnTo>
                    <a:pt x="82512" y="4980"/>
                  </a:lnTo>
                  <a:lnTo>
                    <a:pt x="82506" y="4878"/>
                  </a:lnTo>
                  <a:lnTo>
                    <a:pt x="82530" y="4782"/>
                  </a:lnTo>
                  <a:lnTo>
                    <a:pt x="82548" y="4530"/>
                  </a:lnTo>
                  <a:lnTo>
                    <a:pt x="82560" y="4296"/>
                  </a:lnTo>
                  <a:lnTo>
                    <a:pt x="82566" y="4080"/>
                  </a:lnTo>
                  <a:lnTo>
                    <a:pt x="82566" y="3876"/>
                  </a:lnTo>
                  <a:lnTo>
                    <a:pt x="82566" y="3684"/>
                  </a:lnTo>
                  <a:lnTo>
                    <a:pt x="82560" y="3498"/>
                  </a:lnTo>
                  <a:lnTo>
                    <a:pt x="82542" y="3324"/>
                  </a:lnTo>
                  <a:lnTo>
                    <a:pt x="82524" y="3150"/>
                  </a:lnTo>
                  <a:lnTo>
                    <a:pt x="82494" y="2982"/>
                  </a:lnTo>
                  <a:lnTo>
                    <a:pt x="82464" y="2814"/>
                  </a:lnTo>
                  <a:lnTo>
                    <a:pt x="82428" y="2640"/>
                  </a:lnTo>
                  <a:lnTo>
                    <a:pt x="82386" y="2460"/>
                  </a:lnTo>
                  <a:lnTo>
                    <a:pt x="82278" y="2082"/>
                  </a:lnTo>
                  <a:lnTo>
                    <a:pt x="82146" y="1650"/>
                  </a:lnTo>
                  <a:lnTo>
                    <a:pt x="82122" y="1584"/>
                  </a:lnTo>
                  <a:lnTo>
                    <a:pt x="82092" y="1512"/>
                  </a:lnTo>
                  <a:lnTo>
                    <a:pt x="82062" y="1440"/>
                  </a:lnTo>
                  <a:lnTo>
                    <a:pt x="82020" y="1362"/>
                  </a:lnTo>
                  <a:lnTo>
                    <a:pt x="81936" y="1212"/>
                  </a:lnTo>
                  <a:lnTo>
                    <a:pt x="81840" y="1062"/>
                  </a:lnTo>
                  <a:lnTo>
                    <a:pt x="81744" y="912"/>
                  </a:lnTo>
                  <a:lnTo>
                    <a:pt x="81648" y="774"/>
                  </a:lnTo>
                  <a:lnTo>
                    <a:pt x="81558" y="648"/>
                  </a:lnTo>
                  <a:lnTo>
                    <a:pt x="81474" y="546"/>
                  </a:lnTo>
                  <a:lnTo>
                    <a:pt x="81378" y="426"/>
                  </a:lnTo>
                  <a:lnTo>
                    <a:pt x="81294" y="318"/>
                  </a:lnTo>
                  <a:lnTo>
                    <a:pt x="81252" y="270"/>
                  </a:lnTo>
                  <a:lnTo>
                    <a:pt x="81210" y="228"/>
                  </a:lnTo>
                  <a:lnTo>
                    <a:pt x="81168" y="186"/>
                  </a:lnTo>
                  <a:lnTo>
                    <a:pt x="81126" y="156"/>
                  </a:lnTo>
                  <a:lnTo>
                    <a:pt x="81078" y="126"/>
                  </a:lnTo>
                  <a:lnTo>
                    <a:pt x="81036" y="96"/>
                  </a:lnTo>
                  <a:lnTo>
                    <a:pt x="80988" y="78"/>
                  </a:lnTo>
                  <a:lnTo>
                    <a:pt x="80934" y="60"/>
                  </a:lnTo>
                  <a:lnTo>
                    <a:pt x="80880" y="48"/>
                  </a:lnTo>
                  <a:lnTo>
                    <a:pt x="80826" y="42"/>
                  </a:lnTo>
                  <a:lnTo>
                    <a:pt x="80760" y="42"/>
                  </a:lnTo>
                  <a:lnTo>
                    <a:pt x="80694" y="48"/>
                  </a:lnTo>
                  <a:lnTo>
                    <a:pt x="80628" y="48"/>
                  </a:lnTo>
                  <a:lnTo>
                    <a:pt x="80574" y="48"/>
                  </a:lnTo>
                  <a:lnTo>
                    <a:pt x="80538" y="42"/>
                  </a:lnTo>
                  <a:lnTo>
                    <a:pt x="80502" y="36"/>
                  </a:lnTo>
                  <a:lnTo>
                    <a:pt x="80436" y="18"/>
                  </a:lnTo>
                  <a:lnTo>
                    <a:pt x="80352" y="0"/>
                  </a:lnTo>
                  <a:lnTo>
                    <a:pt x="80286" y="24"/>
                  </a:lnTo>
                  <a:lnTo>
                    <a:pt x="80220" y="60"/>
                  </a:lnTo>
                  <a:lnTo>
                    <a:pt x="80160" y="90"/>
                  </a:lnTo>
                  <a:lnTo>
                    <a:pt x="80112" y="126"/>
                  </a:lnTo>
                  <a:lnTo>
                    <a:pt x="80064" y="168"/>
                  </a:lnTo>
                  <a:lnTo>
                    <a:pt x="80022" y="210"/>
                  </a:lnTo>
                  <a:lnTo>
                    <a:pt x="79980" y="252"/>
                  </a:lnTo>
                  <a:lnTo>
                    <a:pt x="79944" y="300"/>
                  </a:lnTo>
                  <a:lnTo>
                    <a:pt x="79812" y="516"/>
                  </a:lnTo>
                  <a:lnTo>
                    <a:pt x="79680" y="762"/>
                  </a:lnTo>
                  <a:lnTo>
                    <a:pt x="79506" y="1050"/>
                  </a:lnTo>
                  <a:lnTo>
                    <a:pt x="79374" y="1284"/>
                  </a:lnTo>
                  <a:lnTo>
                    <a:pt x="79266" y="1488"/>
                  </a:lnTo>
                  <a:lnTo>
                    <a:pt x="79176" y="1680"/>
                  </a:lnTo>
                  <a:lnTo>
                    <a:pt x="79092" y="1878"/>
                  </a:lnTo>
                  <a:lnTo>
                    <a:pt x="79008" y="2094"/>
                  </a:lnTo>
                  <a:lnTo>
                    <a:pt x="78918" y="2364"/>
                  </a:lnTo>
                  <a:lnTo>
                    <a:pt x="78810" y="2688"/>
                  </a:lnTo>
                  <a:lnTo>
                    <a:pt x="78780" y="2802"/>
                  </a:lnTo>
                  <a:lnTo>
                    <a:pt x="78750" y="2958"/>
                  </a:lnTo>
                  <a:lnTo>
                    <a:pt x="78732" y="3132"/>
                  </a:lnTo>
                  <a:lnTo>
                    <a:pt x="78708" y="3318"/>
                  </a:lnTo>
                  <a:lnTo>
                    <a:pt x="78696" y="3510"/>
                  </a:lnTo>
                  <a:lnTo>
                    <a:pt x="78690" y="3684"/>
                  </a:lnTo>
                  <a:lnTo>
                    <a:pt x="78690" y="3828"/>
                  </a:lnTo>
                  <a:lnTo>
                    <a:pt x="78702" y="3936"/>
                  </a:lnTo>
                  <a:lnTo>
                    <a:pt x="78654" y="3990"/>
                  </a:lnTo>
                  <a:lnTo>
                    <a:pt x="78630" y="4026"/>
                  </a:lnTo>
                  <a:lnTo>
                    <a:pt x="78618" y="4044"/>
                  </a:lnTo>
                  <a:lnTo>
                    <a:pt x="78600" y="4056"/>
                  </a:lnTo>
                  <a:lnTo>
                    <a:pt x="78570" y="4074"/>
                  </a:lnTo>
                  <a:lnTo>
                    <a:pt x="78534" y="4092"/>
                  </a:lnTo>
                  <a:lnTo>
                    <a:pt x="78462" y="3870"/>
                  </a:lnTo>
                  <a:lnTo>
                    <a:pt x="78432" y="3900"/>
                  </a:lnTo>
                  <a:lnTo>
                    <a:pt x="78414" y="3918"/>
                  </a:lnTo>
                  <a:lnTo>
                    <a:pt x="78402" y="3936"/>
                  </a:lnTo>
                  <a:lnTo>
                    <a:pt x="78396" y="3948"/>
                  </a:lnTo>
                  <a:lnTo>
                    <a:pt x="78384" y="3984"/>
                  </a:lnTo>
                  <a:lnTo>
                    <a:pt x="78354" y="4044"/>
                  </a:lnTo>
                  <a:lnTo>
                    <a:pt x="78300" y="4026"/>
                  </a:lnTo>
                  <a:lnTo>
                    <a:pt x="78258" y="4008"/>
                  </a:lnTo>
                  <a:lnTo>
                    <a:pt x="78234" y="3990"/>
                  </a:lnTo>
                  <a:lnTo>
                    <a:pt x="78216" y="3966"/>
                  </a:lnTo>
                  <a:lnTo>
                    <a:pt x="78192" y="3954"/>
                  </a:lnTo>
                  <a:lnTo>
                    <a:pt x="78162" y="3948"/>
                  </a:lnTo>
                  <a:lnTo>
                    <a:pt x="78120" y="3948"/>
                  </a:lnTo>
                  <a:lnTo>
                    <a:pt x="78060" y="3960"/>
                  </a:lnTo>
                  <a:lnTo>
                    <a:pt x="78036" y="3990"/>
                  </a:lnTo>
                  <a:lnTo>
                    <a:pt x="78030" y="4002"/>
                  </a:lnTo>
                  <a:lnTo>
                    <a:pt x="78018" y="4002"/>
                  </a:lnTo>
                  <a:lnTo>
                    <a:pt x="77976" y="4008"/>
                  </a:lnTo>
                  <a:lnTo>
                    <a:pt x="77922" y="3978"/>
                  </a:lnTo>
                  <a:lnTo>
                    <a:pt x="77898" y="3960"/>
                  </a:lnTo>
                  <a:lnTo>
                    <a:pt x="77886" y="3930"/>
                  </a:lnTo>
                  <a:lnTo>
                    <a:pt x="77862" y="3858"/>
                  </a:lnTo>
                  <a:lnTo>
                    <a:pt x="77712" y="3864"/>
                  </a:lnTo>
                  <a:lnTo>
                    <a:pt x="77670" y="3858"/>
                  </a:lnTo>
                  <a:lnTo>
                    <a:pt x="77670" y="3852"/>
                  </a:lnTo>
                  <a:lnTo>
                    <a:pt x="77664" y="3828"/>
                  </a:lnTo>
                  <a:lnTo>
                    <a:pt x="77640" y="3792"/>
                  </a:lnTo>
                  <a:lnTo>
                    <a:pt x="77598" y="3738"/>
                  </a:lnTo>
                  <a:lnTo>
                    <a:pt x="77544" y="3768"/>
                  </a:lnTo>
                  <a:lnTo>
                    <a:pt x="77502" y="3792"/>
                  </a:lnTo>
                  <a:lnTo>
                    <a:pt x="77472" y="3804"/>
                  </a:lnTo>
                  <a:lnTo>
                    <a:pt x="77442" y="3810"/>
                  </a:lnTo>
                  <a:lnTo>
                    <a:pt x="77424" y="3810"/>
                  </a:lnTo>
                  <a:lnTo>
                    <a:pt x="77406" y="3804"/>
                  </a:lnTo>
                  <a:lnTo>
                    <a:pt x="77394" y="3792"/>
                  </a:lnTo>
                  <a:lnTo>
                    <a:pt x="77382" y="3780"/>
                  </a:lnTo>
                  <a:lnTo>
                    <a:pt x="77358" y="3750"/>
                  </a:lnTo>
                  <a:lnTo>
                    <a:pt x="77322" y="3720"/>
                  </a:lnTo>
                  <a:lnTo>
                    <a:pt x="77298" y="3708"/>
                  </a:lnTo>
                  <a:lnTo>
                    <a:pt x="77268" y="3702"/>
                  </a:lnTo>
                  <a:lnTo>
                    <a:pt x="77226" y="3696"/>
                  </a:lnTo>
                  <a:lnTo>
                    <a:pt x="77178" y="3702"/>
                  </a:lnTo>
                  <a:lnTo>
                    <a:pt x="77106" y="3726"/>
                  </a:lnTo>
                  <a:lnTo>
                    <a:pt x="77052" y="3738"/>
                  </a:lnTo>
                  <a:lnTo>
                    <a:pt x="77004" y="3738"/>
                  </a:lnTo>
                  <a:lnTo>
                    <a:pt x="76944" y="3738"/>
                  </a:lnTo>
                  <a:lnTo>
                    <a:pt x="76794" y="3714"/>
                  </a:lnTo>
                  <a:lnTo>
                    <a:pt x="76740" y="3678"/>
                  </a:lnTo>
                  <a:lnTo>
                    <a:pt x="76722" y="3660"/>
                  </a:lnTo>
                  <a:lnTo>
                    <a:pt x="76728" y="3648"/>
                  </a:lnTo>
                  <a:lnTo>
                    <a:pt x="76734" y="3642"/>
                  </a:lnTo>
                  <a:lnTo>
                    <a:pt x="76728" y="3642"/>
                  </a:lnTo>
                  <a:lnTo>
                    <a:pt x="76692" y="3636"/>
                  </a:lnTo>
                  <a:lnTo>
                    <a:pt x="76608" y="3618"/>
                  </a:lnTo>
                  <a:lnTo>
                    <a:pt x="76464" y="3594"/>
                  </a:lnTo>
                  <a:lnTo>
                    <a:pt x="76380" y="3558"/>
                  </a:lnTo>
                  <a:lnTo>
                    <a:pt x="76296" y="3516"/>
                  </a:lnTo>
                  <a:lnTo>
                    <a:pt x="76254" y="3498"/>
                  </a:lnTo>
                  <a:lnTo>
                    <a:pt x="76212" y="3486"/>
                  </a:lnTo>
                  <a:lnTo>
                    <a:pt x="76170" y="3480"/>
                  </a:lnTo>
                  <a:lnTo>
                    <a:pt x="76134" y="3480"/>
                  </a:lnTo>
                  <a:lnTo>
                    <a:pt x="76098" y="3492"/>
                  </a:lnTo>
                  <a:lnTo>
                    <a:pt x="76068" y="3504"/>
                  </a:lnTo>
                  <a:lnTo>
                    <a:pt x="76050" y="3516"/>
                  </a:lnTo>
                  <a:lnTo>
                    <a:pt x="76026" y="3534"/>
                  </a:lnTo>
                  <a:lnTo>
                    <a:pt x="75984" y="3564"/>
                  </a:lnTo>
                  <a:lnTo>
                    <a:pt x="75924" y="3594"/>
                  </a:lnTo>
                  <a:lnTo>
                    <a:pt x="75876" y="3606"/>
                  </a:lnTo>
                  <a:lnTo>
                    <a:pt x="75822" y="3618"/>
                  </a:lnTo>
                  <a:lnTo>
                    <a:pt x="75750" y="3624"/>
                  </a:lnTo>
                  <a:lnTo>
                    <a:pt x="75666" y="3630"/>
                  </a:lnTo>
                  <a:lnTo>
                    <a:pt x="75558" y="3636"/>
                  </a:lnTo>
                  <a:lnTo>
                    <a:pt x="75432" y="3636"/>
                  </a:lnTo>
                  <a:lnTo>
                    <a:pt x="75282" y="3630"/>
                  </a:lnTo>
                  <a:lnTo>
                    <a:pt x="75102" y="3618"/>
                  </a:lnTo>
                  <a:lnTo>
                    <a:pt x="75090" y="3630"/>
                  </a:lnTo>
                  <a:lnTo>
                    <a:pt x="75078" y="3642"/>
                  </a:lnTo>
                  <a:lnTo>
                    <a:pt x="74988" y="3738"/>
                  </a:lnTo>
                  <a:lnTo>
                    <a:pt x="74574" y="3654"/>
                  </a:lnTo>
                  <a:lnTo>
                    <a:pt x="74574" y="3636"/>
                  </a:lnTo>
                  <a:lnTo>
                    <a:pt x="74472" y="3618"/>
                  </a:lnTo>
                  <a:lnTo>
                    <a:pt x="74340" y="3594"/>
                  </a:lnTo>
                  <a:lnTo>
                    <a:pt x="74274" y="3588"/>
                  </a:lnTo>
                  <a:lnTo>
                    <a:pt x="74208" y="3588"/>
                  </a:lnTo>
                  <a:lnTo>
                    <a:pt x="74148" y="3594"/>
                  </a:lnTo>
                  <a:lnTo>
                    <a:pt x="74094" y="3606"/>
                  </a:lnTo>
                  <a:lnTo>
                    <a:pt x="74004" y="3702"/>
                  </a:lnTo>
                  <a:lnTo>
                    <a:pt x="73740" y="3660"/>
                  </a:lnTo>
                  <a:lnTo>
                    <a:pt x="73710" y="3738"/>
                  </a:lnTo>
                  <a:lnTo>
                    <a:pt x="73710" y="3768"/>
                  </a:lnTo>
                  <a:lnTo>
                    <a:pt x="73692" y="3792"/>
                  </a:lnTo>
                  <a:lnTo>
                    <a:pt x="73632" y="3864"/>
                  </a:lnTo>
                  <a:lnTo>
                    <a:pt x="73626" y="3876"/>
                  </a:lnTo>
                  <a:lnTo>
                    <a:pt x="73614" y="3882"/>
                  </a:lnTo>
                  <a:lnTo>
                    <a:pt x="73524" y="3984"/>
                  </a:lnTo>
                  <a:lnTo>
                    <a:pt x="73476" y="4032"/>
                  </a:lnTo>
                  <a:lnTo>
                    <a:pt x="73428" y="4062"/>
                  </a:lnTo>
                  <a:lnTo>
                    <a:pt x="73386" y="4080"/>
                  </a:lnTo>
                  <a:lnTo>
                    <a:pt x="73350" y="4092"/>
                  </a:lnTo>
                  <a:lnTo>
                    <a:pt x="73254" y="4074"/>
                  </a:lnTo>
                  <a:lnTo>
                    <a:pt x="73116" y="4044"/>
                  </a:lnTo>
                  <a:lnTo>
                    <a:pt x="73098" y="4032"/>
                  </a:lnTo>
                  <a:lnTo>
                    <a:pt x="71586" y="3480"/>
                  </a:lnTo>
                  <a:lnTo>
                    <a:pt x="71472" y="3462"/>
                  </a:lnTo>
                  <a:lnTo>
                    <a:pt x="71364" y="3450"/>
                  </a:lnTo>
                  <a:lnTo>
                    <a:pt x="71250" y="3432"/>
                  </a:lnTo>
                  <a:lnTo>
                    <a:pt x="71136" y="3408"/>
                  </a:lnTo>
                  <a:lnTo>
                    <a:pt x="70866" y="3342"/>
                  </a:lnTo>
                  <a:lnTo>
                    <a:pt x="70662" y="3300"/>
                  </a:lnTo>
                  <a:lnTo>
                    <a:pt x="70584" y="3282"/>
                  </a:lnTo>
                  <a:lnTo>
                    <a:pt x="70512" y="3276"/>
                  </a:lnTo>
                  <a:lnTo>
                    <a:pt x="70452" y="3276"/>
                  </a:lnTo>
                  <a:lnTo>
                    <a:pt x="70392" y="3276"/>
                  </a:lnTo>
                  <a:lnTo>
                    <a:pt x="70344" y="3288"/>
                  </a:lnTo>
                  <a:lnTo>
                    <a:pt x="70290" y="3300"/>
                  </a:lnTo>
                  <a:lnTo>
                    <a:pt x="70242" y="3324"/>
                  </a:lnTo>
                  <a:lnTo>
                    <a:pt x="70194" y="3348"/>
                  </a:lnTo>
                  <a:lnTo>
                    <a:pt x="70080" y="3420"/>
                  </a:lnTo>
                  <a:lnTo>
                    <a:pt x="69936" y="3510"/>
                  </a:lnTo>
                  <a:lnTo>
                    <a:pt x="70056" y="4020"/>
                  </a:lnTo>
                  <a:lnTo>
                    <a:pt x="70128" y="4290"/>
                  </a:lnTo>
                  <a:lnTo>
                    <a:pt x="70170" y="4500"/>
                  </a:lnTo>
                  <a:lnTo>
                    <a:pt x="70164" y="4536"/>
                  </a:lnTo>
                  <a:lnTo>
                    <a:pt x="70158" y="4566"/>
                  </a:lnTo>
                  <a:lnTo>
                    <a:pt x="70146" y="4590"/>
                  </a:lnTo>
                  <a:lnTo>
                    <a:pt x="70128" y="4614"/>
                  </a:lnTo>
                  <a:lnTo>
                    <a:pt x="70104" y="4626"/>
                  </a:lnTo>
                  <a:lnTo>
                    <a:pt x="70080" y="4638"/>
                  </a:lnTo>
                  <a:lnTo>
                    <a:pt x="70050" y="4650"/>
                  </a:lnTo>
                  <a:lnTo>
                    <a:pt x="70020" y="4656"/>
                  </a:lnTo>
                  <a:lnTo>
                    <a:pt x="69954" y="4674"/>
                  </a:lnTo>
                  <a:lnTo>
                    <a:pt x="69882" y="4692"/>
                  </a:lnTo>
                  <a:lnTo>
                    <a:pt x="69852" y="4704"/>
                  </a:lnTo>
                  <a:lnTo>
                    <a:pt x="69822" y="4722"/>
                  </a:lnTo>
                  <a:lnTo>
                    <a:pt x="69798" y="4740"/>
                  </a:lnTo>
                  <a:lnTo>
                    <a:pt x="69768" y="4764"/>
                  </a:lnTo>
                  <a:lnTo>
                    <a:pt x="69744" y="4818"/>
                  </a:lnTo>
                  <a:lnTo>
                    <a:pt x="69684" y="4974"/>
                  </a:lnTo>
                  <a:lnTo>
                    <a:pt x="69684" y="5004"/>
                  </a:lnTo>
                  <a:lnTo>
                    <a:pt x="69672" y="4998"/>
                  </a:lnTo>
                  <a:lnTo>
                    <a:pt x="69642" y="4992"/>
                  </a:lnTo>
                  <a:lnTo>
                    <a:pt x="69618" y="4992"/>
                  </a:lnTo>
                  <a:lnTo>
                    <a:pt x="69582" y="5004"/>
                  </a:lnTo>
                  <a:lnTo>
                    <a:pt x="69540" y="5016"/>
                  </a:lnTo>
                  <a:lnTo>
                    <a:pt x="69480" y="5040"/>
                  </a:lnTo>
                  <a:lnTo>
                    <a:pt x="69444" y="5058"/>
                  </a:lnTo>
                  <a:lnTo>
                    <a:pt x="69414" y="5076"/>
                  </a:lnTo>
                  <a:lnTo>
                    <a:pt x="69384" y="5106"/>
                  </a:lnTo>
                  <a:lnTo>
                    <a:pt x="69360" y="5136"/>
                  </a:lnTo>
                  <a:lnTo>
                    <a:pt x="69294" y="5220"/>
                  </a:lnTo>
                  <a:lnTo>
                    <a:pt x="69204" y="5322"/>
                  </a:lnTo>
                  <a:lnTo>
                    <a:pt x="68904" y="5334"/>
                  </a:lnTo>
                  <a:lnTo>
                    <a:pt x="68880" y="5376"/>
                  </a:lnTo>
                  <a:lnTo>
                    <a:pt x="68862" y="5412"/>
                  </a:lnTo>
                  <a:lnTo>
                    <a:pt x="68856" y="5442"/>
                  </a:lnTo>
                  <a:lnTo>
                    <a:pt x="68844" y="5472"/>
                  </a:lnTo>
                  <a:lnTo>
                    <a:pt x="68838" y="5514"/>
                  </a:lnTo>
                  <a:lnTo>
                    <a:pt x="68832" y="5544"/>
                  </a:lnTo>
                  <a:lnTo>
                    <a:pt x="68826" y="5556"/>
                  </a:lnTo>
                  <a:lnTo>
                    <a:pt x="68820" y="5568"/>
                  </a:lnTo>
                  <a:lnTo>
                    <a:pt x="68802" y="5574"/>
                  </a:lnTo>
                  <a:lnTo>
                    <a:pt x="68784" y="5580"/>
                  </a:lnTo>
                  <a:lnTo>
                    <a:pt x="68718" y="5592"/>
                  </a:lnTo>
                  <a:lnTo>
                    <a:pt x="68604" y="5604"/>
                  </a:lnTo>
                  <a:lnTo>
                    <a:pt x="68598" y="5688"/>
                  </a:lnTo>
                  <a:lnTo>
                    <a:pt x="68592" y="5736"/>
                  </a:lnTo>
                  <a:lnTo>
                    <a:pt x="68592" y="5748"/>
                  </a:lnTo>
                  <a:lnTo>
                    <a:pt x="68586" y="5748"/>
                  </a:lnTo>
                  <a:lnTo>
                    <a:pt x="68580" y="5748"/>
                  </a:lnTo>
                  <a:lnTo>
                    <a:pt x="68574" y="5748"/>
                  </a:lnTo>
                  <a:lnTo>
                    <a:pt x="68562" y="5748"/>
                  </a:lnTo>
                  <a:lnTo>
                    <a:pt x="68550" y="5754"/>
                  </a:lnTo>
                  <a:lnTo>
                    <a:pt x="68538" y="5790"/>
                  </a:lnTo>
                  <a:lnTo>
                    <a:pt x="68526" y="5862"/>
                  </a:lnTo>
                  <a:lnTo>
                    <a:pt x="68436" y="5856"/>
                  </a:lnTo>
                  <a:lnTo>
                    <a:pt x="68364" y="5862"/>
                  </a:lnTo>
                  <a:lnTo>
                    <a:pt x="68328" y="5868"/>
                  </a:lnTo>
                  <a:lnTo>
                    <a:pt x="68292" y="5880"/>
                  </a:lnTo>
                  <a:lnTo>
                    <a:pt x="68256" y="5898"/>
                  </a:lnTo>
                  <a:lnTo>
                    <a:pt x="68214" y="5928"/>
                  </a:lnTo>
                  <a:lnTo>
                    <a:pt x="68166" y="5964"/>
                  </a:lnTo>
                  <a:lnTo>
                    <a:pt x="68154" y="5976"/>
                  </a:lnTo>
                  <a:lnTo>
                    <a:pt x="68166" y="5964"/>
                  </a:lnTo>
                  <a:lnTo>
                    <a:pt x="68190" y="5946"/>
                  </a:lnTo>
                  <a:lnTo>
                    <a:pt x="68208" y="5928"/>
                  </a:lnTo>
                  <a:lnTo>
                    <a:pt x="68220" y="5922"/>
                  </a:lnTo>
                  <a:lnTo>
                    <a:pt x="68208" y="5940"/>
                  </a:lnTo>
                  <a:lnTo>
                    <a:pt x="68160" y="5988"/>
                  </a:lnTo>
                  <a:lnTo>
                    <a:pt x="68064" y="6072"/>
                  </a:lnTo>
                  <a:lnTo>
                    <a:pt x="68016" y="6120"/>
                  </a:lnTo>
                  <a:lnTo>
                    <a:pt x="68004" y="6144"/>
                  </a:lnTo>
                  <a:lnTo>
                    <a:pt x="67998" y="6180"/>
                  </a:lnTo>
                  <a:lnTo>
                    <a:pt x="67992" y="6234"/>
                  </a:lnTo>
                  <a:lnTo>
                    <a:pt x="67992" y="6312"/>
                  </a:lnTo>
                  <a:lnTo>
                    <a:pt x="67938" y="6330"/>
                  </a:lnTo>
                  <a:lnTo>
                    <a:pt x="67896" y="6348"/>
                  </a:lnTo>
                  <a:lnTo>
                    <a:pt x="67848" y="6372"/>
                  </a:lnTo>
                  <a:lnTo>
                    <a:pt x="67812" y="6396"/>
                  </a:lnTo>
                  <a:lnTo>
                    <a:pt x="67770" y="6432"/>
                  </a:lnTo>
                  <a:lnTo>
                    <a:pt x="67734" y="6474"/>
                  </a:lnTo>
                  <a:lnTo>
                    <a:pt x="67692" y="6522"/>
                  </a:lnTo>
                  <a:lnTo>
                    <a:pt x="67656" y="6576"/>
                  </a:lnTo>
                  <a:lnTo>
                    <a:pt x="67422" y="6720"/>
                  </a:lnTo>
                  <a:lnTo>
                    <a:pt x="67374" y="6762"/>
                  </a:lnTo>
                  <a:lnTo>
                    <a:pt x="67344" y="6786"/>
                  </a:lnTo>
                  <a:lnTo>
                    <a:pt x="67326" y="6810"/>
                  </a:lnTo>
                  <a:lnTo>
                    <a:pt x="67320" y="6828"/>
                  </a:lnTo>
                  <a:lnTo>
                    <a:pt x="67320" y="6852"/>
                  </a:lnTo>
                  <a:lnTo>
                    <a:pt x="67314" y="6876"/>
                  </a:lnTo>
                  <a:lnTo>
                    <a:pt x="67302" y="6906"/>
                  </a:lnTo>
                  <a:lnTo>
                    <a:pt x="67278" y="6948"/>
                  </a:lnTo>
                  <a:lnTo>
                    <a:pt x="66978" y="6960"/>
                  </a:lnTo>
                  <a:lnTo>
                    <a:pt x="66990" y="7014"/>
                  </a:lnTo>
                  <a:lnTo>
                    <a:pt x="67008" y="7044"/>
                  </a:lnTo>
                  <a:lnTo>
                    <a:pt x="67020" y="7062"/>
                  </a:lnTo>
                  <a:lnTo>
                    <a:pt x="67026" y="7068"/>
                  </a:lnTo>
                  <a:lnTo>
                    <a:pt x="67032" y="7074"/>
                  </a:lnTo>
                  <a:lnTo>
                    <a:pt x="67038" y="7092"/>
                  </a:lnTo>
                  <a:lnTo>
                    <a:pt x="67044" y="7122"/>
                  </a:lnTo>
                  <a:lnTo>
                    <a:pt x="67050" y="7182"/>
                  </a:lnTo>
                  <a:lnTo>
                    <a:pt x="66720" y="7272"/>
                  </a:lnTo>
                  <a:lnTo>
                    <a:pt x="66720" y="7350"/>
                  </a:lnTo>
                  <a:lnTo>
                    <a:pt x="66708" y="7416"/>
                  </a:lnTo>
                  <a:lnTo>
                    <a:pt x="66702" y="7464"/>
                  </a:lnTo>
                  <a:lnTo>
                    <a:pt x="66684" y="7500"/>
                  </a:lnTo>
                  <a:lnTo>
                    <a:pt x="66672" y="7524"/>
                  </a:lnTo>
                  <a:lnTo>
                    <a:pt x="66654" y="7542"/>
                  </a:lnTo>
                  <a:lnTo>
                    <a:pt x="66636" y="7554"/>
                  </a:lnTo>
                  <a:lnTo>
                    <a:pt x="66618" y="7566"/>
                  </a:lnTo>
                  <a:lnTo>
                    <a:pt x="66582" y="7578"/>
                  </a:lnTo>
                  <a:lnTo>
                    <a:pt x="66546" y="7602"/>
                  </a:lnTo>
                  <a:lnTo>
                    <a:pt x="66528" y="7620"/>
                  </a:lnTo>
                  <a:lnTo>
                    <a:pt x="66510" y="7644"/>
                  </a:lnTo>
                  <a:lnTo>
                    <a:pt x="66498" y="7680"/>
                  </a:lnTo>
                  <a:lnTo>
                    <a:pt x="66486" y="7734"/>
                  </a:lnTo>
                  <a:close/>
                  <a:moveTo>
                    <a:pt x="1404" y="22644"/>
                  </a:moveTo>
                  <a:lnTo>
                    <a:pt x="1476" y="22782"/>
                  </a:lnTo>
                  <a:lnTo>
                    <a:pt x="1560" y="22938"/>
                  </a:lnTo>
                  <a:lnTo>
                    <a:pt x="1596" y="23016"/>
                  </a:lnTo>
                  <a:lnTo>
                    <a:pt x="1632" y="23094"/>
                  </a:lnTo>
                  <a:lnTo>
                    <a:pt x="1650" y="23166"/>
                  </a:lnTo>
                  <a:lnTo>
                    <a:pt x="1656" y="23238"/>
                  </a:lnTo>
                  <a:lnTo>
                    <a:pt x="1620" y="23190"/>
                  </a:lnTo>
                  <a:lnTo>
                    <a:pt x="1578" y="23142"/>
                  </a:lnTo>
                  <a:lnTo>
                    <a:pt x="1536" y="23082"/>
                  </a:lnTo>
                  <a:lnTo>
                    <a:pt x="1488" y="23016"/>
                  </a:lnTo>
                  <a:lnTo>
                    <a:pt x="1404" y="22872"/>
                  </a:lnTo>
                  <a:lnTo>
                    <a:pt x="1326" y="22716"/>
                  </a:lnTo>
                  <a:lnTo>
                    <a:pt x="1290" y="22632"/>
                  </a:lnTo>
                  <a:lnTo>
                    <a:pt x="1260" y="22548"/>
                  </a:lnTo>
                  <a:lnTo>
                    <a:pt x="1230" y="22464"/>
                  </a:lnTo>
                  <a:lnTo>
                    <a:pt x="1206" y="22374"/>
                  </a:lnTo>
                  <a:lnTo>
                    <a:pt x="1182" y="22290"/>
                  </a:lnTo>
                  <a:lnTo>
                    <a:pt x="1164" y="22206"/>
                  </a:lnTo>
                  <a:lnTo>
                    <a:pt x="1158" y="22128"/>
                  </a:lnTo>
                  <a:lnTo>
                    <a:pt x="1152" y="22050"/>
                  </a:lnTo>
                  <a:lnTo>
                    <a:pt x="1218" y="22188"/>
                  </a:lnTo>
                  <a:lnTo>
                    <a:pt x="1278" y="22338"/>
                  </a:lnTo>
                  <a:lnTo>
                    <a:pt x="1338" y="22494"/>
                  </a:lnTo>
                  <a:lnTo>
                    <a:pt x="1404" y="22644"/>
                  </a:lnTo>
                  <a:close/>
                  <a:moveTo>
                    <a:pt x="2994" y="22380"/>
                  </a:moveTo>
                  <a:lnTo>
                    <a:pt x="3078" y="22494"/>
                  </a:lnTo>
                  <a:lnTo>
                    <a:pt x="3168" y="22608"/>
                  </a:lnTo>
                  <a:lnTo>
                    <a:pt x="3270" y="22722"/>
                  </a:lnTo>
                  <a:lnTo>
                    <a:pt x="3378" y="22842"/>
                  </a:lnTo>
                  <a:lnTo>
                    <a:pt x="3606" y="23064"/>
                  </a:lnTo>
                  <a:lnTo>
                    <a:pt x="3840" y="23286"/>
                  </a:lnTo>
                  <a:lnTo>
                    <a:pt x="4062" y="23502"/>
                  </a:lnTo>
                  <a:lnTo>
                    <a:pt x="4260" y="23706"/>
                  </a:lnTo>
                  <a:lnTo>
                    <a:pt x="4344" y="23802"/>
                  </a:lnTo>
                  <a:lnTo>
                    <a:pt x="4416" y="23892"/>
                  </a:lnTo>
                  <a:lnTo>
                    <a:pt x="4482" y="23982"/>
                  </a:lnTo>
                  <a:lnTo>
                    <a:pt x="4530" y="24066"/>
                  </a:lnTo>
                  <a:lnTo>
                    <a:pt x="4446" y="24030"/>
                  </a:lnTo>
                  <a:lnTo>
                    <a:pt x="4362" y="23988"/>
                  </a:lnTo>
                  <a:lnTo>
                    <a:pt x="4272" y="23946"/>
                  </a:lnTo>
                  <a:lnTo>
                    <a:pt x="4188" y="23898"/>
                  </a:lnTo>
                  <a:lnTo>
                    <a:pt x="4008" y="23784"/>
                  </a:lnTo>
                  <a:lnTo>
                    <a:pt x="3840" y="23658"/>
                  </a:lnTo>
                  <a:lnTo>
                    <a:pt x="3672" y="23532"/>
                  </a:lnTo>
                  <a:lnTo>
                    <a:pt x="3516" y="23400"/>
                  </a:lnTo>
                  <a:lnTo>
                    <a:pt x="3378" y="23280"/>
                  </a:lnTo>
                  <a:lnTo>
                    <a:pt x="3258" y="23178"/>
                  </a:lnTo>
                  <a:lnTo>
                    <a:pt x="3216" y="23130"/>
                  </a:lnTo>
                  <a:lnTo>
                    <a:pt x="3174" y="23076"/>
                  </a:lnTo>
                  <a:lnTo>
                    <a:pt x="3120" y="23004"/>
                  </a:lnTo>
                  <a:lnTo>
                    <a:pt x="3072" y="22920"/>
                  </a:lnTo>
                  <a:lnTo>
                    <a:pt x="2958" y="22728"/>
                  </a:lnTo>
                  <a:lnTo>
                    <a:pt x="2850" y="22512"/>
                  </a:lnTo>
                  <a:lnTo>
                    <a:pt x="2802" y="22398"/>
                  </a:lnTo>
                  <a:lnTo>
                    <a:pt x="2754" y="22284"/>
                  </a:lnTo>
                  <a:lnTo>
                    <a:pt x="2712" y="22170"/>
                  </a:lnTo>
                  <a:lnTo>
                    <a:pt x="2670" y="22062"/>
                  </a:lnTo>
                  <a:lnTo>
                    <a:pt x="2640" y="21960"/>
                  </a:lnTo>
                  <a:lnTo>
                    <a:pt x="2610" y="21858"/>
                  </a:lnTo>
                  <a:lnTo>
                    <a:pt x="2592" y="21768"/>
                  </a:lnTo>
                  <a:lnTo>
                    <a:pt x="2580" y="21690"/>
                  </a:lnTo>
                  <a:lnTo>
                    <a:pt x="2640" y="21768"/>
                  </a:lnTo>
                  <a:lnTo>
                    <a:pt x="2694" y="21852"/>
                  </a:lnTo>
                  <a:lnTo>
                    <a:pt x="2748" y="21942"/>
                  </a:lnTo>
                  <a:lnTo>
                    <a:pt x="2796" y="22032"/>
                  </a:lnTo>
                  <a:lnTo>
                    <a:pt x="2844" y="22122"/>
                  </a:lnTo>
                  <a:lnTo>
                    <a:pt x="2892" y="22212"/>
                  </a:lnTo>
                  <a:lnTo>
                    <a:pt x="2940" y="22302"/>
                  </a:lnTo>
                  <a:lnTo>
                    <a:pt x="2994" y="22380"/>
                  </a:lnTo>
                  <a:close/>
                </a:path>
              </a:pathLst>
            </a:custGeom>
            <a:solidFill>
              <a:srgbClr val="EBECE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91880" y="3140969"/>
            <a:ext cx="5366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•  География: более 5 000 городов</a:t>
            </a:r>
          </a:p>
          <a:p>
            <a:r>
              <a:rPr lang="ru-RU" sz="1600" i="1" dirty="0" smtClean="0"/>
              <a:t>•  Минимальный вес :  1 кг.</a:t>
            </a:r>
          </a:p>
          <a:p>
            <a:r>
              <a:rPr lang="ru-RU" sz="1600" i="1" dirty="0" smtClean="0"/>
              <a:t>•  Максимальный физический вес 1 места: 31,5 кг.</a:t>
            </a:r>
          </a:p>
          <a:p>
            <a:r>
              <a:rPr lang="ru-RU" sz="1600" i="1" dirty="0" smtClean="0"/>
              <a:t>•  Максимальный объемный вес 1 места: 43,2 кг.</a:t>
            </a:r>
          </a:p>
          <a:p>
            <a:r>
              <a:rPr lang="ru-RU" sz="1600" i="1" dirty="0" smtClean="0"/>
              <a:t>•  Максимальный вес по одной накладной: 100 кг.</a:t>
            </a:r>
          </a:p>
          <a:p>
            <a:r>
              <a:rPr lang="ru-RU" sz="1600" i="1" dirty="0" smtClean="0"/>
              <a:t>•  Максимальные габариты:</a:t>
            </a:r>
            <a:r>
              <a:rPr lang="en-US" sz="1600" i="1" dirty="0" smtClean="0"/>
              <a:t> max </a:t>
            </a:r>
            <a:r>
              <a:rPr lang="ru-RU" sz="1600" i="1" dirty="0" smtClean="0"/>
              <a:t>сторона – ≤ 120 см.</a:t>
            </a:r>
          </a:p>
          <a:p>
            <a:r>
              <a:rPr lang="ru-RU" sz="1600" i="1" dirty="0" smtClean="0"/>
              <a:t>•  Тип вложения: </a:t>
            </a:r>
          </a:p>
          <a:p>
            <a:r>
              <a:rPr lang="ru-RU" sz="1600" i="1" dirty="0" smtClean="0"/>
              <a:t>Документы и печатная продукция, медикаменты и </a:t>
            </a:r>
          </a:p>
          <a:p>
            <a:r>
              <a:rPr lang="ru-RU" sz="1600" i="1" dirty="0" smtClean="0"/>
              <a:t>БАДы, косметика и парфюмерия, продукты питания, </a:t>
            </a:r>
          </a:p>
          <a:p>
            <a:r>
              <a:rPr lang="ru-RU" sz="1600" i="1" dirty="0" smtClean="0"/>
              <a:t>техника и электроника с ГСМ, опасные грузы, товары </a:t>
            </a:r>
          </a:p>
          <a:p>
            <a:r>
              <a:rPr lang="ru-RU" sz="1600" i="1" dirty="0" smtClean="0"/>
              <a:t>народного потребления</a:t>
            </a:r>
            <a:endParaRPr lang="ru-RU" sz="16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8860" y="365587"/>
            <a:ext cx="5887556" cy="777397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Зебра Онлайн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500330" cy="216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491880" y="1571612"/>
            <a:ext cx="50092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Экономичная доставка интернет-заказов в разумный срок. Идеально подходит для онлайн-ритейлеров с небольшим средним чеком.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143248"/>
            <a:ext cx="3096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От </a:t>
            </a:r>
            <a:r>
              <a:rPr lang="ru-RU" sz="4000" b="1" dirty="0" smtClean="0"/>
              <a:t>199</a:t>
            </a:r>
            <a:r>
              <a:rPr lang="ru-RU" sz="4000" dirty="0" smtClean="0"/>
              <a:t> </a:t>
            </a:r>
            <a:r>
              <a:rPr lang="ru-RU" sz="2800" dirty="0" smtClean="0"/>
              <a:t>руб</a:t>
            </a:r>
            <a:r>
              <a:rPr lang="ru-RU" sz="2000" dirty="0" smtClean="0"/>
              <a:t>.</a:t>
            </a:r>
            <a:r>
              <a:rPr lang="ru-RU" sz="3200" dirty="0" smtClean="0"/>
              <a:t> </a:t>
            </a:r>
          </a:p>
          <a:p>
            <a:r>
              <a:rPr lang="ru-RU" sz="2800" dirty="0" smtClean="0"/>
              <a:t>«до двери» получателя</a:t>
            </a:r>
            <a:r>
              <a:rPr lang="ru-RU" sz="2000" dirty="0" smtClean="0"/>
              <a:t>.</a:t>
            </a:r>
            <a:endParaRPr lang="ru-RU" sz="2800" dirty="0" smtClean="0"/>
          </a:p>
          <a:p>
            <a:r>
              <a:rPr lang="ru-RU" sz="3200" dirty="0" smtClean="0"/>
              <a:t>От </a:t>
            </a:r>
            <a:r>
              <a:rPr lang="ru-RU" sz="4000" b="1" dirty="0" smtClean="0"/>
              <a:t>99</a:t>
            </a:r>
            <a:r>
              <a:rPr lang="ru-RU" sz="4000" dirty="0" smtClean="0"/>
              <a:t> </a:t>
            </a:r>
            <a:r>
              <a:rPr lang="ru-RU" sz="2800" dirty="0" smtClean="0"/>
              <a:t>руб</a:t>
            </a:r>
            <a:r>
              <a:rPr lang="ru-RU" sz="2000" dirty="0" smtClean="0"/>
              <a:t>.</a:t>
            </a:r>
            <a:r>
              <a:rPr lang="ru-RU" sz="4000" dirty="0" smtClean="0"/>
              <a:t> </a:t>
            </a:r>
          </a:p>
          <a:p>
            <a:r>
              <a:rPr lang="ru-RU" sz="2800" dirty="0" smtClean="0"/>
              <a:t>до пункта самовывоза</a:t>
            </a:r>
            <a:endParaRPr lang="ru-RU" sz="2800" dirty="0"/>
          </a:p>
        </p:txBody>
      </p:sp>
      <p:sp>
        <p:nvSpPr>
          <p:cNvPr id="1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19</a:t>
            </a:fld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Что отличает хороший интернет-магазин от всех остальных?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4" name="AutoShape 48"/>
          <p:cNvSpPr>
            <a:spLocks noChangeArrowheads="1"/>
          </p:cNvSpPr>
          <p:nvPr/>
        </p:nvSpPr>
        <p:spPr bwMode="auto">
          <a:xfrm>
            <a:off x="428595" y="1643049"/>
            <a:ext cx="4214843" cy="221457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00033" y="1643050"/>
            <a:ext cx="421484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i="1" dirty="0">
                <a:latin typeface="Calibri" pitchFamily="34" charset="0"/>
              </a:rPr>
              <a:t> Красивый дизайн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i="1" dirty="0">
                <a:latin typeface="Calibri" pitchFamily="34" charset="0"/>
              </a:rPr>
              <a:t> Удобный интерфейс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i="1" dirty="0">
                <a:latin typeface="Calibri" pitchFamily="34" charset="0"/>
              </a:rPr>
              <a:t> Широкий ассортимент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i="1" dirty="0">
                <a:latin typeface="Calibri" pitchFamily="34" charset="0"/>
              </a:rPr>
              <a:t> Низкие цены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428596" y="4143380"/>
            <a:ext cx="4824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0" i="1" dirty="0"/>
              <a:t>Все это, безусловно, важно. </a:t>
            </a: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428596" y="4646625"/>
            <a:ext cx="43926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0" i="1" dirty="0">
                <a:latin typeface="Calibri" pitchFamily="34" charset="0"/>
              </a:rPr>
              <a:t>Но есть одна отличительная черта </a:t>
            </a:r>
            <a:r>
              <a:rPr lang="ru-RU" sz="2400" i="1" dirty="0">
                <a:latin typeface="Calibri" pitchFamily="34" charset="0"/>
              </a:rPr>
              <a:t>действительно хорошего</a:t>
            </a:r>
            <a:r>
              <a:rPr lang="ru-RU" b="0" i="1" dirty="0">
                <a:latin typeface="Calibri" pitchFamily="34" charset="0"/>
              </a:rPr>
              <a:t> </a:t>
            </a:r>
            <a:r>
              <a:rPr lang="ru-RU" sz="2000" b="0" i="1" dirty="0">
                <a:latin typeface="Calibri" pitchFamily="34" charset="0"/>
              </a:rPr>
              <a:t>интернет-магазина… 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285860"/>
            <a:ext cx="5190270" cy="48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2</a:t>
            </a:fld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8860" y="365587"/>
            <a:ext cx="5887556" cy="777397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Дополнительные сервисы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85786" y="3352760"/>
            <a:ext cx="80010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/>
              <a:t>Оплата банковской картой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/>
              <a:t>Доставка в вечернее время и выходные дни</a:t>
            </a:r>
            <a:endParaRPr lang="en-US" i="1" dirty="0" smtClean="0"/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/>
              <a:t>Согласование даты и времени доставки по телефону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/>
              <a:t>Возврат сопроводительных документов Отправителю (Заказчику)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/>
              <a:t>Проверка комплектности / работоспособности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i="1" dirty="0" smtClean="0"/>
              <a:t>Частичная доставка, примерка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i="1" dirty="0" smtClean="0"/>
              <a:t>Оплата товара в момент вручения (COD)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i="1" dirty="0" smtClean="0"/>
              <a:t>Страхование отправлений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i="1" dirty="0" smtClean="0"/>
              <a:t> Хранение на складе не доставленных отправлений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i="1" dirty="0" smtClean="0"/>
              <a:t> Дополнительная упаковка</a:t>
            </a:r>
            <a:endParaRPr kumimoji="0" lang="ru-RU" b="0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85720" y="1714488"/>
            <a:ext cx="8501122" cy="621960"/>
          </a:xfrm>
          <a:prstGeom prst="rightArrow">
            <a:avLst/>
          </a:prstGeom>
          <a:solidFill>
            <a:schemeClr val="accent2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Picture 2" descr="C:\Users\zhukov_ae\Desktop\zveri\ге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86446" y="1785926"/>
            <a:ext cx="2666069" cy="947318"/>
          </a:xfrm>
          <a:prstGeom prst="rect">
            <a:avLst/>
          </a:prstGeom>
          <a:noFill/>
        </p:spPr>
      </p:pic>
      <p:pic>
        <p:nvPicPr>
          <p:cNvPr id="12" name="Picture 2" descr="C:\Users\zhukov_ae\Desktop\zveri\zeb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751" y="1285860"/>
            <a:ext cx="1909189" cy="1357322"/>
          </a:xfrm>
          <a:prstGeom prst="rect">
            <a:avLst/>
          </a:prstGeom>
          <a:noFill/>
        </p:spPr>
      </p:pic>
      <p:pic>
        <p:nvPicPr>
          <p:cNvPr id="13" name="Picture 1" descr="C:\Users\zhukov_ae\Desktop\zveri\п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28992" y="961549"/>
            <a:ext cx="1785950" cy="111012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488" y="221455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3 режима доставки</a:t>
            </a:r>
            <a:endParaRPr lang="ru-RU" sz="2400" b="1" i="1" dirty="0"/>
          </a:p>
        </p:txBody>
      </p:sp>
      <p:sp>
        <p:nvSpPr>
          <p:cNvPr id="16" name="Крест 15"/>
          <p:cNvSpPr/>
          <p:nvPr/>
        </p:nvSpPr>
        <p:spPr>
          <a:xfrm>
            <a:off x="3857620" y="2714620"/>
            <a:ext cx="785818" cy="714380"/>
          </a:xfrm>
          <a:prstGeom prst="plus">
            <a:avLst>
              <a:gd name="adj" fmla="val 408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20</a:t>
            </a:fld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8860" y="365587"/>
            <a:ext cx="5887556" cy="777397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Доставка до постомата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G:\DENiS\WORK\Prezentatsiya\preza2015\ППв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01809"/>
            <a:ext cx="2143140" cy="884447"/>
          </a:xfrm>
          <a:prstGeom prst="rect">
            <a:avLst/>
          </a:prstGeom>
          <a:noFill/>
        </p:spPr>
      </p:pic>
      <p:pic>
        <p:nvPicPr>
          <p:cNvPr id="9219" name="Picture 3" descr="G:\DENiS\WORK\Prezentatsiya\preza2015\стрпп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898" y="1928802"/>
            <a:ext cx="5898158" cy="307183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13015" y="1501100"/>
            <a:ext cx="5545199" cy="77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3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312" y="5072074"/>
            <a:ext cx="1513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ru-RU" sz="2400" b="1" i="1" dirty="0" smtClean="0">
                <a:solidFill>
                  <a:schemeClr val="accent6"/>
                </a:solidFill>
              </a:rPr>
              <a:t>Более 7</a:t>
            </a:r>
            <a:r>
              <a:rPr lang="en-US" sz="2400" b="1" i="1" dirty="0" smtClean="0">
                <a:solidFill>
                  <a:schemeClr val="accent6"/>
                </a:solidFill>
              </a:rPr>
              <a:t>5</a:t>
            </a:r>
            <a:r>
              <a:rPr lang="ru-RU" sz="2400" b="1" i="1" dirty="0" smtClean="0">
                <a:solidFill>
                  <a:schemeClr val="accent6"/>
                </a:solidFill>
              </a:rPr>
              <a:t>0</a:t>
            </a:r>
          </a:p>
          <a:p>
            <a:pPr algn="r">
              <a:lnSpc>
                <a:spcPts val="2400"/>
              </a:lnSpc>
            </a:pPr>
            <a:r>
              <a:rPr lang="ru-RU" sz="2400" b="1" i="1" dirty="0" smtClean="0">
                <a:solidFill>
                  <a:schemeClr val="accent6"/>
                </a:solidFill>
              </a:rPr>
              <a:t>более 180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2988" y="5091901"/>
            <a:ext cx="1332416" cy="331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постаматов </a:t>
            </a:r>
          </a:p>
          <a:p>
            <a:pPr>
              <a:lnSpc>
                <a:spcPts val="9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и пунктов выдачи</a:t>
            </a:r>
            <a:endParaRPr lang="ru-RU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2988" y="5392643"/>
            <a:ext cx="716863" cy="3315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9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городов </a:t>
            </a:r>
          </a:p>
          <a:p>
            <a:pPr>
              <a:lnSpc>
                <a:spcPts val="900"/>
              </a:lnSpc>
            </a:pPr>
            <a:r>
              <a:rPr lang="ru-RU" sz="1100" i="1" dirty="0" smtClean="0">
                <a:solidFill>
                  <a:schemeClr val="bg1">
                    <a:lumMod val="50000"/>
                  </a:schemeClr>
                </a:solidFill>
              </a:rPr>
              <a:t>России</a:t>
            </a:r>
            <a:endParaRPr lang="ru-RU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771" name="Picture 3" descr="G:\DENiS\WORK\Prezentatsiya\preza2015\пи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357694"/>
            <a:ext cx="3030151" cy="194627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1370002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ea typeface="Calibri"/>
                <a:cs typeface="Times New Roman"/>
              </a:rPr>
              <a:t>С любым из продуктов новой линейки возможна доставка до постамата</a:t>
            </a:r>
            <a:endParaRPr lang="ru-RU" sz="2400" b="1" i="1" dirty="0"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3187495"/>
            <a:ext cx="2857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Совместно с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21</a:t>
            </a:fld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DENiS\WORK\Prezentatsiya\preza2015\фу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334904"/>
            <a:ext cx="2038347" cy="2951484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8860" y="365587"/>
            <a:ext cx="5887556" cy="777397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Фулфилмент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G:\DENiS\WORK\Prezentatsiya\preza2015\ко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1905" y="4214818"/>
            <a:ext cx="2536309" cy="1980382"/>
          </a:xfrm>
          <a:prstGeom prst="rect">
            <a:avLst/>
          </a:prstGeom>
          <a:noFill/>
        </p:spPr>
      </p:pic>
      <p:pic>
        <p:nvPicPr>
          <p:cNvPr id="8195" name="Picture 3" descr="G:\DENiS\WORK\Prezentatsiya\preza2015\пп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1500174"/>
            <a:ext cx="2143140" cy="88230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13015" y="1580031"/>
            <a:ext cx="6151473" cy="777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3600" b="1" i="1" dirty="0" smtClean="0">
                <a:latin typeface="+mj-lt"/>
                <a:ea typeface="+mj-ea"/>
                <a:cs typeface="+mj-cs"/>
              </a:rPr>
              <a:t>Комплексное логистическое решение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2500306"/>
            <a:ext cx="364333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/>
              <a:t>ПЕРЕЧЕНЬ УСЛУГ:</a:t>
            </a:r>
          </a:p>
          <a:p>
            <a:r>
              <a:rPr lang="ru-RU" sz="1300" i="1" dirty="0" smtClean="0"/>
              <a:t>•  прием и обработка товара</a:t>
            </a:r>
          </a:p>
          <a:p>
            <a:r>
              <a:rPr lang="ru-RU" sz="1300" i="1" dirty="0" smtClean="0"/>
              <a:t>•  хранение товаров</a:t>
            </a:r>
          </a:p>
          <a:p>
            <a:r>
              <a:rPr lang="ru-RU" sz="1300" i="1" dirty="0" smtClean="0"/>
              <a:t>•  формирование (комплектация) заказов </a:t>
            </a:r>
          </a:p>
          <a:p>
            <a:r>
              <a:rPr lang="ru-RU" sz="1300" i="1" dirty="0" smtClean="0"/>
              <a:t>    из товаров, находящихся на складе, по </a:t>
            </a:r>
          </a:p>
          <a:p>
            <a:r>
              <a:rPr lang="ru-RU" sz="1300" i="1" dirty="0" smtClean="0"/>
              <a:t>    заданию</a:t>
            </a:r>
          </a:p>
          <a:p>
            <a:r>
              <a:rPr lang="ru-RU" sz="1300" i="1" dirty="0" smtClean="0"/>
              <a:t>•  формирование (комплектация) заказов из </a:t>
            </a:r>
          </a:p>
          <a:p>
            <a:r>
              <a:rPr lang="ru-RU" sz="1300" i="1" dirty="0" smtClean="0"/>
              <a:t>    товарных партий, поступающих на склад;</a:t>
            </a:r>
          </a:p>
          <a:p>
            <a:r>
              <a:rPr lang="ru-RU" sz="1300" i="1" dirty="0" smtClean="0"/>
              <a:t>•  упаковка заказов</a:t>
            </a:r>
          </a:p>
          <a:p>
            <a:r>
              <a:rPr lang="ru-RU" sz="1300" i="1" dirty="0" smtClean="0"/>
              <a:t>•  доставка отправлений собственной </a:t>
            </a:r>
          </a:p>
          <a:p>
            <a:r>
              <a:rPr lang="ru-RU" sz="1300" i="1" dirty="0" smtClean="0"/>
              <a:t>    курьерской службой с зоной охвата свыше </a:t>
            </a:r>
          </a:p>
          <a:p>
            <a:r>
              <a:rPr lang="ru-RU" sz="1300" i="1" dirty="0" smtClean="0"/>
              <a:t>    6 тыс. населенных пунктов</a:t>
            </a:r>
          </a:p>
          <a:p>
            <a:r>
              <a:rPr lang="ru-RU" sz="1300" i="1" dirty="0" smtClean="0"/>
              <a:t>•  обработка возвратов</a:t>
            </a:r>
          </a:p>
          <a:p>
            <a:r>
              <a:rPr lang="ru-RU" sz="1300" i="1" dirty="0" smtClean="0"/>
              <a:t>•  собственный Call-центр </a:t>
            </a:r>
          </a:p>
          <a:p>
            <a:r>
              <a:rPr lang="ru-RU" sz="1300" i="1" dirty="0" smtClean="0"/>
              <a:t>    численностью более 200 операторов</a:t>
            </a:r>
          </a:p>
          <a:p>
            <a:r>
              <a:rPr lang="ru-RU" sz="1300" i="1" dirty="0" smtClean="0"/>
              <a:t>•  полная автоматизация всех бизнес </a:t>
            </a:r>
          </a:p>
          <a:p>
            <a:r>
              <a:rPr lang="ru-RU" sz="1300" i="1" dirty="0" smtClean="0"/>
              <a:t>    процессов (IT - интеграция по API)</a:t>
            </a:r>
            <a:endParaRPr lang="ru-RU" sz="13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9324" y="2500306"/>
            <a:ext cx="22852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solidFill>
                  <a:srgbClr val="1557A7"/>
                </a:solidFill>
              </a:rPr>
              <a:t>Фулфилмент-центр класса «А» общей площадью более 10  тыс. кв.м</a:t>
            </a:r>
            <a:r>
              <a:rPr lang="ru-RU" sz="1300" i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ru-RU" sz="13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300" i="1" dirty="0" smtClean="0"/>
              <a:t>расположенный в ближайшем Подмосковье</a:t>
            </a:r>
          </a:p>
          <a:p>
            <a:endParaRPr lang="ru-RU" sz="1300" b="1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300" b="1" i="1" dirty="0" smtClean="0">
                <a:solidFill>
                  <a:srgbClr val="1557A7"/>
                </a:solidFill>
              </a:rPr>
              <a:t>Возможность работать с широким ассортиментом товаров </a:t>
            </a:r>
            <a:r>
              <a:rPr lang="ru-RU" sz="1300" i="1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ru-RU" sz="1300" i="1" dirty="0" smtClean="0"/>
              <a:t>одежда, обувь, электроника, товары народного потребления и другие</a:t>
            </a:r>
            <a:endParaRPr lang="ru-RU" sz="1300" i="1" dirty="0"/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22</a:t>
            </a:fld>
            <a:endParaRPr lang="ru-RU" sz="40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NiS\WORK\Prezentatsiya\preza2015\logo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4412" y="4573588"/>
            <a:ext cx="3049588" cy="2284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00694" y="2953005"/>
            <a:ext cx="3429024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4400" b="1" i="1" dirty="0" smtClean="0">
                <a:solidFill>
                  <a:schemeClr val="bg1"/>
                </a:solidFill>
              </a:rPr>
              <a:t>Спасибо</a:t>
            </a:r>
          </a:p>
          <a:p>
            <a:pPr>
              <a:lnSpc>
                <a:spcPts val="2500"/>
              </a:lnSpc>
            </a:pPr>
            <a:r>
              <a:rPr lang="ru-RU" sz="3200" i="1" dirty="0" smtClean="0">
                <a:solidFill>
                  <a:schemeClr val="bg1"/>
                </a:solidFill>
              </a:rPr>
              <a:t>       за просмотр!</a:t>
            </a:r>
            <a:endParaRPr lang="ru-RU" sz="32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6446" y="494483"/>
            <a:ext cx="3000396" cy="857256"/>
          </a:xfrm>
          <a:prstGeom prst="rect">
            <a:avLst/>
          </a:prstGeom>
        </p:spPr>
        <p:txBody>
          <a:bodyPr vert="horz" lIns="99569" tIns="49785" rIns="99569" bIns="49785" rtlCol="0">
            <a:noAutofit/>
          </a:bodyPr>
          <a:lstStyle/>
          <a:p>
            <a:pPr lvl="0" algn="r">
              <a:lnSpc>
                <a:spcPts val="2000"/>
              </a:lnSpc>
              <a:spcBef>
                <a:spcPct val="20000"/>
              </a:spcBef>
            </a:pPr>
            <a:r>
              <a:rPr lang="en-US" sz="3200" b="1" i="1" dirty="0" smtClean="0">
                <a:solidFill>
                  <a:schemeClr val="bg1"/>
                </a:solidFill>
              </a:rPr>
              <a:t>8 800 555 54 45</a:t>
            </a:r>
          </a:p>
          <a:p>
            <a:pPr lvl="0" algn="r">
              <a:lnSpc>
                <a:spcPts val="2000"/>
              </a:lnSpc>
              <a:spcBef>
                <a:spcPct val="20000"/>
              </a:spcBef>
            </a:pPr>
            <a:r>
              <a:rPr lang="en-US" sz="3200" i="1" dirty="0" smtClean="0">
                <a:solidFill>
                  <a:schemeClr val="bg1"/>
                </a:solidFill>
              </a:rPr>
              <a:t>www.spsr.ru</a:t>
            </a:r>
            <a:endParaRPr kumimoji="0" lang="ru-RU" sz="32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97152"/>
            <a:ext cx="51125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Контакты:  8-915-312-82-73, </a:t>
            </a:r>
            <a:r>
              <a:rPr lang="en-US" sz="2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geynts_aa@spsr.ru</a:t>
            </a:r>
            <a:r>
              <a:rPr lang="ru-RU" sz="2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5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sales@spsr.ru</a:t>
            </a:r>
            <a:endParaRPr lang="ru-RU" sz="2500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5715009" y="1571611"/>
            <a:ext cx="3000396" cy="221457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Хороший интернет-магазин доставляет заказанные товары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50688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786446" y="1643050"/>
            <a:ext cx="288709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0" i="1" dirty="0">
                <a:latin typeface="Calibri" pitchFamily="34" charset="0"/>
              </a:rPr>
              <a:t> Удобно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0" i="1" dirty="0">
                <a:latin typeface="Calibri" pitchFamily="34" charset="0"/>
              </a:rPr>
              <a:t> Надежно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0" i="1" dirty="0">
                <a:latin typeface="Calibri" pitchFamily="34" charset="0"/>
              </a:rPr>
              <a:t> Быстро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0" i="1" dirty="0">
                <a:latin typeface="Calibri" pitchFamily="34" charset="0"/>
              </a:rPr>
              <a:t> В срок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714876" y="4005064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0" i="1" dirty="0">
                <a:latin typeface="Calibri" pitchFamily="34" charset="0"/>
              </a:rPr>
              <a:t>И это делает клиента </a:t>
            </a:r>
            <a:r>
              <a:rPr lang="ru-RU" sz="2400" b="0" i="1" dirty="0">
                <a:latin typeface="Calibri" pitchFamily="34" charset="0"/>
              </a:rPr>
              <a:t>довольным</a:t>
            </a:r>
            <a:r>
              <a:rPr lang="ru-RU" b="0" i="1" dirty="0">
                <a:latin typeface="Calibri" pitchFamily="34" charset="0"/>
              </a:rPr>
              <a:t>.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786182" y="4572008"/>
            <a:ext cx="50720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b="0" i="1" dirty="0" smtClean="0">
                <a:latin typeface="Calibri" pitchFamily="34" charset="0"/>
              </a:rPr>
              <a:t>Именно </a:t>
            </a:r>
            <a:r>
              <a:rPr lang="ru-RU" b="0" i="1" dirty="0">
                <a:latin typeface="Calibri" pitchFamily="34" charset="0"/>
              </a:rPr>
              <a:t>наличие удовлетворенных клиентов, которые делают </a:t>
            </a:r>
            <a:r>
              <a:rPr lang="ru-RU" b="0" i="1" dirty="0" smtClean="0">
                <a:latin typeface="Calibri" pitchFamily="34" charset="0"/>
              </a:rPr>
              <a:t>покупки вновь </a:t>
            </a:r>
            <a:r>
              <a:rPr lang="ru-RU" b="0" i="1" dirty="0">
                <a:latin typeface="Calibri" pitchFamily="34" charset="0"/>
              </a:rPr>
              <a:t>и вновь, а так же рекомендуют это </a:t>
            </a:r>
            <a:r>
              <a:rPr lang="ru-RU" b="0" i="1" dirty="0" smtClean="0">
                <a:latin typeface="Calibri" pitchFamily="34" charset="0"/>
              </a:rPr>
              <a:t>делать друзьям</a:t>
            </a:r>
            <a:r>
              <a:rPr lang="ru-RU" b="0" i="1" dirty="0">
                <a:latin typeface="Calibri" pitchFamily="34" charset="0"/>
              </a:rPr>
              <a:t>, отличает </a:t>
            </a:r>
            <a:r>
              <a:rPr lang="ru-RU" sz="2400" i="1" dirty="0">
                <a:latin typeface="Calibri" pitchFamily="34" charset="0"/>
              </a:rPr>
              <a:t>действительно </a:t>
            </a:r>
            <a:r>
              <a:rPr lang="ru-RU" sz="2400" i="1" dirty="0" smtClean="0">
                <a:latin typeface="Calibri" pitchFamily="34" charset="0"/>
              </a:rPr>
              <a:t>хороший</a:t>
            </a:r>
            <a:r>
              <a:rPr lang="ru-RU" sz="2400" b="0" i="1" dirty="0" smtClean="0">
                <a:latin typeface="Calibri" pitchFamily="34" charset="0"/>
              </a:rPr>
              <a:t> </a:t>
            </a:r>
            <a:endParaRPr lang="en-US" sz="2400" b="0" i="1" dirty="0" smtClean="0">
              <a:latin typeface="Calibri" pitchFamily="34" charset="0"/>
            </a:endParaRPr>
          </a:p>
          <a:p>
            <a:pPr algn="r"/>
            <a:r>
              <a:rPr lang="ru-RU" b="0" i="1" dirty="0" smtClean="0">
                <a:latin typeface="Calibri" pitchFamily="34" charset="0"/>
              </a:rPr>
              <a:t>интернет-магазин от </a:t>
            </a:r>
            <a:r>
              <a:rPr lang="ru-RU" b="0" i="1" dirty="0">
                <a:latin typeface="Calibri" pitchFamily="34" charset="0"/>
              </a:rPr>
              <a:t>других.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3</a:t>
            </a:fld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Основные бизнес-процессы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интернет-магазина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-785850" y="1357298"/>
          <a:ext cx="578647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право 9"/>
          <p:cNvSpPr>
            <a:spLocks noChangeArrowheads="1"/>
          </p:cNvSpPr>
          <p:nvPr/>
        </p:nvSpPr>
        <p:spPr bwMode="auto">
          <a:xfrm>
            <a:off x="4175125" y="1789101"/>
            <a:ext cx="357188" cy="357187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>
            <a:off x="4143375" y="2849564"/>
            <a:ext cx="357188" cy="357188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>
            <a:off x="4143375" y="3873491"/>
            <a:ext cx="357188" cy="357187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4532313" y="3870316"/>
            <a:ext cx="428783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i="1" dirty="0">
                <a:latin typeface="Calibri" pitchFamily="34" charset="0"/>
              </a:rPr>
              <a:t>Работа с наличием ассортимента, </a:t>
            </a:r>
            <a:r>
              <a:rPr lang="ru-RU" sz="2000" b="0" i="1" dirty="0" smtClean="0">
                <a:latin typeface="Calibri" pitchFamily="34" charset="0"/>
              </a:rPr>
              <a:t>хранение</a:t>
            </a:r>
            <a:r>
              <a:rPr lang="en-US" sz="2000" b="0" i="1" dirty="0" smtClean="0">
                <a:latin typeface="Calibri" pitchFamily="34" charset="0"/>
              </a:rPr>
              <a:t> </a:t>
            </a:r>
            <a:r>
              <a:rPr lang="ru-RU" sz="2000" b="0" i="1" dirty="0" smtClean="0">
                <a:latin typeface="Calibri" pitchFamily="34" charset="0"/>
              </a:rPr>
              <a:t>товаров, комплектация заказов, </a:t>
            </a:r>
            <a:r>
              <a:rPr lang="ru-RU" sz="2000" b="0" i="1" dirty="0">
                <a:latin typeface="Calibri" pitchFamily="34" charset="0"/>
              </a:rPr>
              <a:t>упаковка,  организация работы контакт-центра, работа </a:t>
            </a:r>
            <a:r>
              <a:rPr lang="ru-RU" sz="2000" b="0" i="1" dirty="0" smtClean="0">
                <a:latin typeface="Calibri" pitchFamily="34" charset="0"/>
              </a:rPr>
              <a:t>с провайдерами </a:t>
            </a:r>
            <a:r>
              <a:rPr lang="ru-RU" sz="2000" b="0" i="1" dirty="0">
                <a:latin typeface="Calibri" pitchFamily="34" charset="0"/>
              </a:rPr>
              <a:t>услуг доставки, </a:t>
            </a:r>
            <a:r>
              <a:rPr lang="ru-RU" sz="2000" b="0" i="1" dirty="0" smtClean="0">
                <a:latin typeface="Calibri" pitchFamily="34" charset="0"/>
              </a:rPr>
              <a:t>прием платежей.</a:t>
            </a:r>
            <a:r>
              <a:rPr lang="en-US" sz="2000" b="0" i="1" dirty="0" smtClean="0">
                <a:latin typeface="Calibri" pitchFamily="34" charset="0"/>
              </a:rPr>
              <a:t> </a:t>
            </a:r>
            <a:endParaRPr lang="ru-RU" sz="2000" b="0" i="1" dirty="0" smtClean="0">
              <a:latin typeface="Calibri" pitchFamily="34" charset="0"/>
            </a:endParaRPr>
          </a:p>
          <a:p>
            <a:r>
              <a:rPr lang="ru-RU" sz="2000" b="0" i="1" dirty="0" smtClean="0">
                <a:latin typeface="Calibri" pitchFamily="34" charset="0"/>
              </a:rPr>
              <a:t>Иными </a:t>
            </a:r>
            <a:r>
              <a:rPr lang="ru-RU" sz="2000" b="0" i="1" dirty="0">
                <a:latin typeface="Calibri" pitchFamily="34" charset="0"/>
              </a:rPr>
              <a:t>словами </a:t>
            </a:r>
            <a:r>
              <a:rPr lang="ru-RU" sz="2600" b="0" i="1" dirty="0">
                <a:latin typeface="Calibri" pitchFamily="34" charset="0"/>
              </a:rPr>
              <a:t>– </a:t>
            </a:r>
            <a:r>
              <a:rPr lang="ru-RU" sz="2600" b="0" i="1" dirty="0" smtClean="0">
                <a:latin typeface="Calibri" pitchFamily="34" charset="0"/>
              </a:rPr>
              <a:t>фулфилмент</a:t>
            </a:r>
            <a:endParaRPr lang="ru-RU" sz="2600" b="0" i="1" dirty="0">
              <a:latin typeface="Calibri" pitchFamily="34" charset="0"/>
            </a:endParaRPr>
          </a:p>
        </p:txBody>
      </p:sp>
      <p:sp>
        <p:nvSpPr>
          <p:cNvPr id="17" name="Прямоугольник 23"/>
          <p:cNvSpPr>
            <a:spLocks noChangeArrowheads="1"/>
          </p:cNvSpPr>
          <p:nvPr/>
        </p:nvSpPr>
        <p:spPr bwMode="auto">
          <a:xfrm>
            <a:off x="4532313" y="2727327"/>
            <a:ext cx="40719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 dirty="0">
                <a:latin typeface="Calibri" pitchFamily="34" charset="0"/>
              </a:rPr>
              <a:t>Юзабилити</a:t>
            </a:r>
            <a:r>
              <a:rPr lang="en-US" sz="2000" i="1" dirty="0">
                <a:latin typeface="Calibri" pitchFamily="34" charset="0"/>
              </a:rPr>
              <a:t>,  </a:t>
            </a:r>
            <a:r>
              <a:rPr lang="ru-RU" sz="2000" i="1" dirty="0" smtClean="0">
                <a:latin typeface="Calibri" pitchFamily="34" charset="0"/>
              </a:rPr>
              <a:t>дизайн</a:t>
            </a:r>
            <a:r>
              <a:rPr lang="en-US" sz="2000" i="1" dirty="0">
                <a:latin typeface="Calibri" pitchFamily="34" charset="0"/>
              </a:rPr>
              <a:t>, </a:t>
            </a:r>
            <a:r>
              <a:rPr lang="ru-RU" sz="2000" i="1" dirty="0" smtClean="0">
                <a:latin typeface="Calibri" pitchFamily="34" charset="0"/>
              </a:rPr>
              <a:t>мотивационные </a:t>
            </a:r>
            <a:r>
              <a:rPr lang="ru-RU" sz="2000" i="1" dirty="0">
                <a:latin typeface="Calibri" pitchFamily="34" charset="0"/>
              </a:rPr>
              <a:t>программы</a:t>
            </a:r>
            <a:r>
              <a:rPr lang="en-US" sz="2000" i="1" dirty="0">
                <a:latin typeface="Calibri" pitchFamily="34" charset="0"/>
              </a:rPr>
              <a:t>,</a:t>
            </a:r>
            <a:r>
              <a:rPr lang="ru-RU" sz="2000" i="1" dirty="0">
                <a:latin typeface="Calibri" pitchFamily="34" charset="0"/>
              </a:rPr>
              <a:t> </a:t>
            </a:r>
            <a:r>
              <a:rPr lang="ru-RU" sz="2000" i="1" dirty="0" smtClean="0">
                <a:latin typeface="Calibri" pitchFamily="34" charset="0"/>
              </a:rPr>
              <a:t>пользовательские </a:t>
            </a:r>
            <a:r>
              <a:rPr lang="ru-RU" sz="2000" i="1" dirty="0">
                <a:latin typeface="Calibri" pitchFamily="34" charset="0"/>
              </a:rPr>
              <a:t>сервисы</a:t>
            </a:r>
          </a:p>
        </p:txBody>
      </p:sp>
      <p:sp>
        <p:nvSpPr>
          <p:cNvPr id="18" name="Прямоугольник 27"/>
          <p:cNvSpPr>
            <a:spLocks noChangeArrowheads="1"/>
          </p:cNvSpPr>
          <p:nvPr/>
        </p:nvSpPr>
        <p:spPr bwMode="auto">
          <a:xfrm>
            <a:off x="4572000" y="1785926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1" dirty="0">
                <a:latin typeface="Calibri" pitchFamily="34" charset="0"/>
              </a:rPr>
              <a:t>SEM, SMM</a:t>
            </a:r>
            <a:r>
              <a:rPr lang="en-US" sz="2000" b="0" i="1" dirty="0" smtClean="0">
                <a:latin typeface="Calibri" pitchFamily="34" charset="0"/>
              </a:rPr>
              <a:t>,</a:t>
            </a:r>
            <a:r>
              <a:rPr lang="ru-RU" sz="2000" b="0" i="1" dirty="0" smtClean="0">
                <a:latin typeface="Calibri" pitchFamily="34" charset="0"/>
              </a:rPr>
              <a:t> </a:t>
            </a:r>
            <a:r>
              <a:rPr lang="en-US" sz="2000" b="0" i="1" dirty="0" smtClean="0">
                <a:latin typeface="Calibri" pitchFamily="34" charset="0"/>
              </a:rPr>
              <a:t>CPA, RTB</a:t>
            </a:r>
            <a:r>
              <a:rPr lang="ru-RU" sz="2000" b="0" i="1" dirty="0" smtClean="0">
                <a:latin typeface="Calibri" pitchFamily="34" charset="0"/>
              </a:rPr>
              <a:t>… и много других технологий привлечения клиентов</a:t>
            </a:r>
            <a:endParaRPr lang="ru-RU" sz="2000" b="0" i="1" dirty="0">
              <a:latin typeface="Calibri" pitchFamily="34" charset="0"/>
            </a:endParaRPr>
          </a:p>
        </p:txBody>
      </p:sp>
      <p:sp>
        <p:nvSpPr>
          <p:cNvPr id="21" name="Arc 34"/>
          <p:cNvSpPr>
            <a:spLocks/>
          </p:cNvSpPr>
          <p:nvPr/>
        </p:nvSpPr>
        <p:spPr bwMode="auto">
          <a:xfrm rot="21432437">
            <a:off x="6304860" y="6149351"/>
            <a:ext cx="2306078" cy="210217"/>
          </a:xfrm>
          <a:custGeom>
            <a:avLst/>
            <a:gdLst>
              <a:gd name="T0" fmla="*/ 0 w 19724"/>
              <a:gd name="T1" fmla="*/ 279850596 h 21600"/>
              <a:gd name="T2" fmla="*/ 2147483647 w 19724"/>
              <a:gd name="T3" fmla="*/ 1091371763 h 21600"/>
              <a:gd name="T4" fmla="*/ 2147483647 w 19724"/>
              <a:gd name="T5" fmla="*/ 2147483647 h 21600"/>
              <a:gd name="T6" fmla="*/ 0 60000 65536"/>
              <a:gd name="T7" fmla="*/ 0 60000 65536"/>
              <a:gd name="T8" fmla="*/ 0 60000 65536"/>
              <a:gd name="T9" fmla="*/ 0 w 19724"/>
              <a:gd name="T10" fmla="*/ 0 h 21600"/>
              <a:gd name="T11" fmla="*/ 19724 w 197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24" h="21600" fill="none" extrusionOk="0">
                <a:moveTo>
                  <a:pt x="-1" y="1099"/>
                </a:moveTo>
                <a:cubicBezTo>
                  <a:pt x="2194" y="371"/>
                  <a:pt x="4491" y="-1"/>
                  <a:pt x="6804" y="0"/>
                </a:cubicBezTo>
                <a:cubicBezTo>
                  <a:pt x="11460" y="0"/>
                  <a:pt x="15992" y="1504"/>
                  <a:pt x="19723" y="4290"/>
                </a:cubicBezTo>
              </a:path>
              <a:path w="19724" h="21600" stroke="0" extrusionOk="0">
                <a:moveTo>
                  <a:pt x="-1" y="1099"/>
                </a:moveTo>
                <a:cubicBezTo>
                  <a:pt x="2194" y="371"/>
                  <a:pt x="4491" y="-1"/>
                  <a:pt x="6804" y="0"/>
                </a:cubicBezTo>
                <a:cubicBezTo>
                  <a:pt x="11460" y="0"/>
                  <a:pt x="15992" y="1504"/>
                  <a:pt x="19723" y="4290"/>
                </a:cubicBezTo>
                <a:lnTo>
                  <a:pt x="6804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4</a:t>
            </a:fld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SR_Box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5" y="3645024"/>
            <a:ext cx="4163511" cy="250273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Логистика интернет-магазина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24" y="1412776"/>
            <a:ext cx="44610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91880" y="1500174"/>
            <a:ext cx="55092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/>
              <a:t>Скорость и качество </a:t>
            </a:r>
            <a:r>
              <a:rPr lang="ru-RU" i="1" dirty="0" smtClean="0"/>
              <a:t>исполнения заказа зависит от того, насколько эффективно сочетаются две составляющие логистических процессов интернет-магазина – </a:t>
            </a:r>
            <a:r>
              <a:rPr lang="ru-RU" b="1" i="1" dirty="0" smtClean="0"/>
              <a:t>складская</a:t>
            </a:r>
            <a:r>
              <a:rPr lang="ru-RU" i="1" dirty="0" smtClean="0"/>
              <a:t> и </a:t>
            </a:r>
            <a:r>
              <a:rPr lang="ru-RU" b="1" i="1" dirty="0" smtClean="0"/>
              <a:t>транспортная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521894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Чем лучше выстроены процессы интернет-магазина на складе, тем эффективней доставка.</a:t>
            </a:r>
            <a:endParaRPr lang="ru-RU" sz="1400" i="1" dirty="0"/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5</a:t>
            </a:fld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1061" y="2643182"/>
            <a:ext cx="4956257" cy="344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AutoShape 48"/>
          <p:cNvSpPr>
            <a:spLocks noChangeArrowheads="1"/>
          </p:cNvSpPr>
          <p:nvPr/>
        </p:nvSpPr>
        <p:spPr bwMode="auto">
          <a:xfrm>
            <a:off x="357158" y="1857364"/>
            <a:ext cx="5429288" cy="3643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en-US" sz="2800" b="1" i="1" dirty="0" smtClean="0">
                <a:solidFill>
                  <a:schemeClr val="bg1"/>
                </a:solidFill>
              </a:rPr>
              <a:t>6 </a:t>
            </a:r>
            <a:r>
              <a:rPr lang="ru-RU" sz="2800" b="1" i="1" dirty="0" smtClean="0">
                <a:solidFill>
                  <a:schemeClr val="bg1"/>
                </a:solidFill>
              </a:rPr>
              <a:t>процессов исполнения заказов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539552" y="1916832"/>
            <a:ext cx="51746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sz="2400" b="0" i="1" dirty="0">
                <a:latin typeface="Calibri" pitchFamily="34" charset="0"/>
              </a:rPr>
              <a:t>Прием товара от поставщика</a:t>
            </a:r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sz="2400" b="0" i="1" dirty="0">
                <a:latin typeface="Calibri" pitchFamily="34" charset="0"/>
              </a:rPr>
              <a:t>Хранение товара</a:t>
            </a:r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sz="2400" b="0" i="1" dirty="0">
                <a:latin typeface="Calibri" pitchFamily="34" charset="0"/>
              </a:rPr>
              <a:t>Комплектация заказа</a:t>
            </a:r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sz="2400" b="0" i="1" dirty="0">
                <a:latin typeface="Calibri" pitchFamily="34" charset="0"/>
              </a:rPr>
              <a:t>Упаковка заказа</a:t>
            </a:r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sz="2400" b="0" i="1" dirty="0">
                <a:latin typeface="Calibri" pitchFamily="34" charset="0"/>
              </a:rPr>
              <a:t>Отправка заказа и прием платежей</a:t>
            </a:r>
          </a:p>
          <a:p>
            <a:pPr marL="342900" indent="-342900">
              <a:spcBef>
                <a:spcPct val="50000"/>
              </a:spcBef>
              <a:buFont typeface="Arial" charset="0"/>
              <a:buAutoNum type="arabicPeriod"/>
            </a:pPr>
            <a:r>
              <a:rPr lang="ru-RU" sz="2400" b="0" i="1" dirty="0">
                <a:latin typeface="Calibri" pitchFamily="34" charset="0"/>
              </a:rPr>
              <a:t>Обработка возврата</a:t>
            </a:r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6</a:t>
            </a:fld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Критерии выбора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логистического партнера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785786" y="1357298"/>
            <a:ext cx="6500858" cy="857256"/>
          </a:xfrm>
          <a:prstGeom prst="homePlate">
            <a:avLst/>
          </a:prstGeom>
          <a:solidFill>
            <a:srgbClr val="FF575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/>
              <a:t>Цена</a:t>
            </a:r>
            <a:endParaRPr lang="ru-RU" sz="5400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785786" y="2357430"/>
            <a:ext cx="5572164" cy="857256"/>
          </a:xfrm>
          <a:prstGeom prst="homePlate">
            <a:avLst/>
          </a:prstGeom>
          <a:solidFill>
            <a:srgbClr val="FF575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/>
              <a:t>Скорость</a:t>
            </a:r>
            <a:endParaRPr lang="ru-RU" sz="5400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785786" y="3357562"/>
            <a:ext cx="4643470" cy="857256"/>
          </a:xfrm>
          <a:prstGeom prst="homePlate">
            <a:avLst/>
          </a:prstGeom>
          <a:solidFill>
            <a:srgbClr val="FF575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/>
              <a:t>География</a:t>
            </a:r>
            <a:endParaRPr lang="ru-RU" sz="5400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785786" y="4357694"/>
            <a:ext cx="3857652" cy="857256"/>
          </a:xfrm>
          <a:prstGeom prst="homePlate">
            <a:avLst/>
          </a:prstGeom>
          <a:solidFill>
            <a:srgbClr val="FF575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dirty="0" smtClean="0"/>
              <a:t>Качество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4572008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Правильно ли расставлены приоритеты?</a:t>
            </a:r>
            <a:endParaRPr lang="ru-RU" sz="28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785786" y="5357826"/>
            <a:ext cx="2928958" cy="357190"/>
          </a:xfrm>
          <a:prstGeom prst="homePlate">
            <a:avLst/>
          </a:prstGeom>
          <a:solidFill>
            <a:srgbClr val="FF575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Технологии</a:t>
            </a:r>
            <a:endParaRPr lang="ru-RU" sz="20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785786" y="5786454"/>
            <a:ext cx="2000264" cy="357190"/>
          </a:xfrm>
          <a:prstGeom prst="homePlate">
            <a:avLst/>
          </a:prstGeom>
          <a:solidFill>
            <a:srgbClr val="FF5757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Надежность</a:t>
            </a:r>
            <a:endParaRPr lang="ru-RU" sz="2000" dirty="0"/>
          </a:p>
        </p:txBody>
      </p:sp>
      <p:sp>
        <p:nvSpPr>
          <p:cNvPr id="15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7</a:t>
            </a:fld>
            <a:endParaRPr lang="ru-RU" sz="40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Бизнес-риски выбора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логистического партнера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405015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Среднее количество заказов – 1000 в месяц</a:t>
            </a:r>
          </a:p>
          <a:p>
            <a:r>
              <a:rPr lang="ru-RU" i="1" dirty="0" smtClean="0"/>
              <a:t>Средний чек – 3 500 р.</a:t>
            </a:r>
          </a:p>
          <a:p>
            <a:endParaRPr lang="ru-RU" i="1" dirty="0" smtClean="0"/>
          </a:p>
          <a:p>
            <a:r>
              <a:rPr lang="ru-RU" i="1" dirty="0" smtClean="0"/>
              <a:t>Средняя стоимость доставки:</a:t>
            </a:r>
          </a:p>
          <a:p>
            <a:r>
              <a:rPr lang="ru-RU" i="1" dirty="0" smtClean="0"/>
              <a:t>Компания А – 350 р.</a:t>
            </a:r>
          </a:p>
          <a:p>
            <a:r>
              <a:rPr lang="ru-RU" i="1" dirty="0" smtClean="0"/>
              <a:t>Компания Б – 300 р. </a:t>
            </a:r>
          </a:p>
          <a:p>
            <a:r>
              <a:rPr lang="ru-RU" i="1" dirty="0" smtClean="0"/>
              <a:t>(Экономия на стоимости доставки </a:t>
            </a:r>
          </a:p>
          <a:p>
            <a:r>
              <a:rPr lang="ru-RU" i="1" dirty="0" smtClean="0"/>
              <a:t>50 000 р. в месяц)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Выручка одного дня: 11</a:t>
            </a:r>
            <a:r>
              <a:rPr lang="en-US" i="1" dirty="0" smtClean="0"/>
              <a:t>6</a:t>
            </a:r>
            <a:r>
              <a:rPr lang="ru-RU" i="1" dirty="0" smtClean="0"/>
              <a:t> </a:t>
            </a:r>
            <a:r>
              <a:rPr lang="en-US" i="1" dirty="0" smtClean="0"/>
              <a:t>0</a:t>
            </a:r>
            <a:r>
              <a:rPr lang="ru-RU" i="1" dirty="0" smtClean="0"/>
              <a:t>00 р.</a:t>
            </a:r>
          </a:p>
          <a:p>
            <a:r>
              <a:rPr lang="ru-RU" i="1" dirty="0" smtClean="0"/>
              <a:t>Выручка за две недели: 1 6</a:t>
            </a:r>
            <a:r>
              <a:rPr lang="en-US" i="1" dirty="0" smtClean="0"/>
              <a:t>24</a:t>
            </a:r>
            <a:r>
              <a:rPr lang="ru-RU" i="1" dirty="0" smtClean="0"/>
              <a:t> 000 р.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0363" y="1785926"/>
            <a:ext cx="4723637" cy="31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557214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Готовы ли вы рисковать выручкой ради такой экономии?</a:t>
            </a:r>
            <a:endParaRPr lang="ru-RU" sz="2800" dirty="0"/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8</a:t>
            </a:fld>
            <a:endParaRPr lang="ru-RU" sz="40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8794" y="365587"/>
            <a:ext cx="6357982" cy="777397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 i="1" dirty="0" smtClean="0">
                <a:solidFill>
                  <a:schemeClr val="bg1"/>
                </a:solidFill>
              </a:rPr>
              <a:t>Бизнес-риски выбора </a:t>
            </a:r>
            <a:br>
              <a:rPr lang="ru-RU" sz="2800" b="1" i="1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логистического партнера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0363" y="1785926"/>
            <a:ext cx="4723637" cy="315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5691862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Готовы ли вы рисковать выручкой ради такой экономии?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351083"/>
            <a:ext cx="86439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Среднее количество заказов – 1000 в месяц</a:t>
            </a:r>
          </a:p>
          <a:p>
            <a:r>
              <a:rPr lang="ru-RU" i="1" dirty="0" smtClean="0"/>
              <a:t>Средний чек – 3 500 р.</a:t>
            </a:r>
          </a:p>
          <a:p>
            <a:endParaRPr lang="ru-RU" i="1" dirty="0" smtClean="0"/>
          </a:p>
          <a:p>
            <a:r>
              <a:rPr lang="ru-RU" i="1" dirty="0" smtClean="0"/>
              <a:t>Компания А возврат недоставки – 5%</a:t>
            </a:r>
          </a:p>
          <a:p>
            <a:r>
              <a:rPr lang="ru-RU" i="1" dirty="0" smtClean="0"/>
              <a:t>Компания Б возврат недоставки – 15%</a:t>
            </a:r>
          </a:p>
          <a:p>
            <a:endParaRPr lang="ru-RU" i="1" dirty="0" smtClean="0"/>
          </a:p>
          <a:p>
            <a:r>
              <a:rPr lang="ru-RU" i="1" dirty="0" smtClean="0"/>
              <a:t>(Экономия на стоимости доставки </a:t>
            </a:r>
          </a:p>
          <a:p>
            <a:r>
              <a:rPr lang="ru-RU" i="1" dirty="0" smtClean="0"/>
              <a:t>50 000 р. в месяц)</a:t>
            </a:r>
          </a:p>
          <a:p>
            <a:endParaRPr lang="ru-RU" i="1" dirty="0" smtClean="0"/>
          </a:p>
          <a:p>
            <a:r>
              <a:rPr lang="ru-RU" i="1" dirty="0" smtClean="0"/>
              <a:t>Выручка с компанией А: 3 325 000 р.</a:t>
            </a:r>
          </a:p>
          <a:p>
            <a:r>
              <a:rPr lang="ru-RU" i="1" dirty="0" smtClean="0"/>
              <a:t>Выручка с компанией Б: 2 975 000 р.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«Потерянная» выручка – 350 000 р.</a:t>
            </a:r>
          </a:p>
          <a:p>
            <a:r>
              <a:rPr lang="ru-RU" i="1" dirty="0" smtClean="0"/>
              <a:t>Расходы на логистику возвратных заказов – 45 000 р.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571480"/>
            <a:ext cx="2133600" cy="365125"/>
          </a:xfrm>
        </p:spPr>
        <p:txBody>
          <a:bodyPr/>
          <a:lstStyle/>
          <a:p>
            <a:fld id="{37610AC2-52FB-4B67-A4FB-28038B762256}" type="slidenum">
              <a:rPr lang="ru-RU" sz="4000" i="1" smtClean="0"/>
              <a:pPr/>
              <a:t>9</a:t>
            </a:fld>
            <a:endParaRPr lang="ru-RU" sz="4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25410</TotalTime>
  <Words>1289</Words>
  <Application>Microsoft Office PowerPoint</Application>
  <PresentationFormat>Экран (4:3)</PresentationFormat>
  <Paragraphs>376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Что отличает хороший интернет-магазин от всех остальных?</vt:lpstr>
      <vt:lpstr>Хороший интернет-магазин доставляет заказанные товары</vt:lpstr>
      <vt:lpstr>Основные бизнес-процессы  интернет-магазина</vt:lpstr>
      <vt:lpstr>Логистика интернет-магазина</vt:lpstr>
      <vt:lpstr>6 процессов исполнения заказов</vt:lpstr>
      <vt:lpstr>Критерии выбора  логистического партнера</vt:lpstr>
      <vt:lpstr>Бизнес-риски выбора  логистического партнера</vt:lpstr>
      <vt:lpstr>Бизнес-риски выбора  логистического партнера</vt:lpstr>
      <vt:lpstr>4 основных KPI  доставки интернет-магазина</vt:lpstr>
      <vt:lpstr>Критерии выбора  логистического партнера</vt:lpstr>
      <vt:lpstr>Критерии выбора  логистического партнера</vt:lpstr>
      <vt:lpstr>Критерии выбора  логистического партнера</vt:lpstr>
      <vt:lpstr>О компании</vt:lpstr>
      <vt:lpstr>География</vt:lpstr>
      <vt:lpstr>Комплексное решение для интернет-магазинов</vt:lpstr>
      <vt:lpstr>Гепард Онлайн</vt:lpstr>
      <vt:lpstr>Пеликан Онлайн</vt:lpstr>
      <vt:lpstr>Зебра Онлайн</vt:lpstr>
      <vt:lpstr>Дополнительные сервисы</vt:lpstr>
      <vt:lpstr>Доставка до постомата</vt:lpstr>
      <vt:lpstr>Фулфилмент</vt:lpstr>
      <vt:lpstr>Слайд 23</vt:lpstr>
    </vt:vector>
  </TitlesOfParts>
  <Company>ООО "СПСР-Экспресс"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prokofev_da</dc:creator>
  <cp:lastModifiedBy>geynts_aa</cp:lastModifiedBy>
  <cp:revision>224</cp:revision>
  <dcterms:created xsi:type="dcterms:W3CDTF">2014-12-26T12:48:54Z</dcterms:created>
  <dcterms:modified xsi:type="dcterms:W3CDTF">2016-03-29T11:08:34Z</dcterms:modified>
</cp:coreProperties>
</file>