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263" r:id="rId2"/>
    <p:sldId id="268" r:id="rId3"/>
    <p:sldId id="270" r:id="rId4"/>
    <p:sldId id="272" r:id="rId5"/>
    <p:sldId id="271" r:id="rId6"/>
    <p:sldId id="273" r:id="rId7"/>
    <p:sldId id="281" r:id="rId8"/>
    <p:sldId id="275" r:id="rId9"/>
    <p:sldId id="276" r:id="rId10"/>
    <p:sldId id="282" r:id="rId11"/>
    <p:sldId id="279" r:id="rId12"/>
    <p:sldId id="278" r:id="rId13"/>
  </p:sldIdLst>
  <p:sldSz cx="24382413" cy="13716000"/>
  <p:notesSz cx="6858000" cy="9144000"/>
  <p:defaultTextStyle>
    <a:defPPr>
      <a:defRPr lang="ru-RU"/>
    </a:defPPr>
    <a:lvl1pPr marL="0" algn="l" defTabSz="182868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343" algn="l" defTabSz="182868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686" algn="l" defTabSz="182868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029" algn="l" defTabSz="182868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371" algn="l" defTabSz="182868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714" algn="l" defTabSz="182868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057" algn="l" defTabSz="182868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400" algn="l" defTabSz="182868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4743" algn="l" defTabSz="182868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43" userDrawn="1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алерия А. Железова" initials="ВАЖ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7" autoAdjust="0"/>
    <p:restoredTop sz="91432" autoAdjust="0"/>
  </p:normalViewPr>
  <p:slideViewPr>
    <p:cSldViewPr snapToGrid="0">
      <p:cViewPr varScale="1">
        <p:scale>
          <a:sx n="59" d="100"/>
          <a:sy n="59" d="100"/>
        </p:scale>
        <p:origin x="320" y="208"/>
      </p:cViewPr>
      <p:guideLst>
        <p:guide orient="horz" pos="4343"/>
        <p:guide pos="76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507600" cy="5076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commentAuthors" Target="commentAuthor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3-16T15:49:02.939" idx="1">
    <p:pos x="15462" y="3833"/>
    <p:text>убрала пятый шаг. предавторизация не только для проверки товара на скла</p:text>
    <p:extLst mod="1">
      <p:ext uri="{C676402C-5697-4E1C-873F-D02D1690AC5C}">
        <p15:threadingInfo xmlns:p15="http://schemas.microsoft.com/office/powerpoint/2012/main" timeZoneBias="-18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7B3F91-1158-374D-846A-3D7408DE04B9}" type="datetimeFigureOut">
              <a:rPr lang="ru-RU" smtClean="0"/>
              <a:t>29.03.16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199F7-3065-C94C-8599-C721272090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1548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39603-EF24-4F32-81F1-AC4D0E612010}" type="datetimeFigureOut">
              <a:rPr lang="ru-RU" smtClean="0"/>
              <a:t>29.03.16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96D647-7494-4BA9-B4E7-118C088297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998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96D647-7494-4BA9-B4E7-118C088297F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192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54350" y="3813175"/>
            <a:ext cx="18280262" cy="6089649"/>
          </a:xfrm>
        </p:spPr>
        <p:txBody>
          <a:bodyPr lIns="0" anchor="ctr">
            <a:noAutofit/>
          </a:bodyPr>
          <a:lstStyle>
            <a:lvl1pPr algn="l">
              <a:lnSpc>
                <a:spcPts val="14000"/>
              </a:lnSpc>
              <a:defRPr sz="10000"/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54350" y="10410824"/>
            <a:ext cx="18280262" cy="1522413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lang="ru-RU" dirty="0" smtClean="0"/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ru-RU" dirty="0" smtClean="0"/>
              <a:t>Образец подзаголовка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2694" y="1254563"/>
            <a:ext cx="1551918" cy="1034612"/>
          </a:xfrm>
          <a:prstGeom prst="rect">
            <a:avLst/>
          </a:prstGeo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4"/>
          </p:nvPr>
        </p:nvSpPr>
        <p:spPr>
          <a:xfrm>
            <a:off x="3054350" y="12441237"/>
            <a:ext cx="18273712" cy="50800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" name="Изображение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548" y="0"/>
            <a:ext cx="7441658" cy="409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20777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. + 3 изображ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03D3-FA44-40EC-9A21-1FC4FEA3E22E}" type="slidenum">
              <a:rPr lang="ru-RU" smtClean="0"/>
              <a:t>‹#›</a:t>
            </a:fld>
            <a:endParaRPr lang="ru-RU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4" hasCustomPrompt="1"/>
          </p:nvPr>
        </p:nvSpPr>
        <p:spPr>
          <a:xfrm>
            <a:off x="1531938" y="4320000"/>
            <a:ext cx="6091237" cy="4582179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5"/>
          </p:nvPr>
        </p:nvSpPr>
        <p:spPr>
          <a:xfrm>
            <a:off x="1531938" y="9393865"/>
            <a:ext cx="6091237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1" name="Текст 9"/>
          <p:cNvSpPr>
            <a:spLocks noGrp="1"/>
          </p:cNvSpPr>
          <p:nvPr>
            <p:ph type="body" sz="quarter" idx="16"/>
          </p:nvPr>
        </p:nvSpPr>
        <p:spPr>
          <a:xfrm>
            <a:off x="9145588" y="9401909"/>
            <a:ext cx="6091237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2" name="Рисунок 4"/>
          <p:cNvSpPr>
            <a:spLocks noGrp="1"/>
          </p:cNvSpPr>
          <p:nvPr>
            <p:ph type="pic" sz="quarter" idx="17" hasCustomPrompt="1"/>
          </p:nvPr>
        </p:nvSpPr>
        <p:spPr>
          <a:xfrm>
            <a:off x="9145588" y="4370018"/>
            <a:ext cx="6091237" cy="4518793"/>
          </a:xfrm>
          <a:noFill/>
        </p:spPr>
        <p:txBody>
          <a:bodyPr/>
          <a:lstStyle>
            <a:lvl1pPr marL="0" marR="0" indent="0" algn="ctr" defTabSz="1828709" rtl="0" eaLnBrk="1" fontAlgn="auto" latinLnBrk="0" hangingPunct="1">
              <a:lnSpc>
                <a:spcPts val="6000"/>
              </a:lnSpc>
              <a:spcBef>
                <a:spcPts val="4000"/>
              </a:spcBef>
              <a:spcAft>
                <a:spcPts val="400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 smtClean="0"/>
          </a:p>
        </p:txBody>
      </p:sp>
      <p:sp>
        <p:nvSpPr>
          <p:cNvPr id="13" name="Рисунок 4"/>
          <p:cNvSpPr>
            <a:spLocks noGrp="1"/>
          </p:cNvSpPr>
          <p:nvPr>
            <p:ph type="pic" sz="quarter" idx="18" hasCustomPrompt="1"/>
          </p:nvPr>
        </p:nvSpPr>
        <p:spPr>
          <a:xfrm>
            <a:off x="16760031" y="4336526"/>
            <a:ext cx="6091237" cy="4552285"/>
          </a:xfrm>
          <a:noFill/>
        </p:spPr>
        <p:txBody>
          <a:bodyPr/>
          <a:lstStyle>
            <a:lvl1pPr marL="0" marR="0" indent="0" algn="ctr" defTabSz="1828709" rtl="0" eaLnBrk="1" fontAlgn="auto" latinLnBrk="0" hangingPunct="1">
              <a:lnSpc>
                <a:spcPts val="6000"/>
              </a:lnSpc>
              <a:spcBef>
                <a:spcPts val="4000"/>
              </a:spcBef>
              <a:spcAft>
                <a:spcPts val="400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 smtClean="0"/>
          </a:p>
        </p:txBody>
      </p:sp>
      <p:sp>
        <p:nvSpPr>
          <p:cNvPr id="14" name="Текст 9"/>
          <p:cNvSpPr>
            <a:spLocks noGrp="1"/>
          </p:cNvSpPr>
          <p:nvPr>
            <p:ph type="body" sz="quarter" idx="19"/>
          </p:nvPr>
        </p:nvSpPr>
        <p:spPr>
          <a:xfrm>
            <a:off x="16760031" y="9388541"/>
            <a:ext cx="6091237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8930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. + 2 изображ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03D3-FA44-40EC-9A21-1FC4FEA3E22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Рисунок 8"/>
          <p:cNvSpPr>
            <a:spLocks noGrp="1"/>
          </p:cNvSpPr>
          <p:nvPr>
            <p:ph type="pic" sz="quarter" idx="13" hasCustomPrompt="1"/>
          </p:nvPr>
        </p:nvSpPr>
        <p:spPr>
          <a:xfrm>
            <a:off x="13714412" y="3826942"/>
            <a:ext cx="8115487" cy="6090825"/>
          </a:xfrm>
          <a:noFill/>
        </p:spPr>
        <p:txBody>
          <a:bodyPr/>
          <a:lstStyle>
            <a:lvl1pPr marL="0" marR="0" indent="0" algn="ctr" defTabSz="1828709" rtl="0" eaLnBrk="1" fontAlgn="auto" latinLnBrk="0" hangingPunct="1">
              <a:lnSpc>
                <a:spcPts val="6000"/>
              </a:lnSpc>
              <a:spcBef>
                <a:spcPts val="4000"/>
              </a:spcBef>
              <a:spcAft>
                <a:spcPts val="400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 smtClean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4" hasCustomPrompt="1"/>
          </p:nvPr>
        </p:nvSpPr>
        <p:spPr>
          <a:xfrm>
            <a:off x="2546806" y="3812362"/>
            <a:ext cx="8121650" cy="6091238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5"/>
          </p:nvPr>
        </p:nvSpPr>
        <p:spPr>
          <a:xfrm>
            <a:off x="2546350" y="10410825"/>
            <a:ext cx="8121650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1" name="Текст 9"/>
          <p:cNvSpPr>
            <a:spLocks noGrp="1"/>
          </p:cNvSpPr>
          <p:nvPr>
            <p:ph type="body" sz="quarter" idx="16"/>
          </p:nvPr>
        </p:nvSpPr>
        <p:spPr>
          <a:xfrm>
            <a:off x="13714413" y="10439534"/>
            <a:ext cx="8121650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6539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. + 1 изображ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03D3-FA44-40EC-9A21-1FC4FEA3E22E}" type="slidenum">
              <a:rPr lang="ru-RU" smtClean="0"/>
              <a:t>‹#›</a:t>
            </a:fld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15" hasCustomPrompt="1"/>
          </p:nvPr>
        </p:nvSpPr>
        <p:spPr>
          <a:xfrm>
            <a:off x="1023869" y="3305175"/>
            <a:ext cx="22334537" cy="862806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ts val="6000"/>
              </a:lnSpc>
              <a:spcBef>
                <a:spcPts val="1000"/>
              </a:spcBef>
              <a:spcAft>
                <a:spcPts val="400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1828709" rtl="0" eaLnBrk="1" fontAlgn="auto" latinLnBrk="0" hangingPunct="1">
              <a:lnSpc>
                <a:spcPts val="6000"/>
              </a:lnSpc>
              <a:spcBef>
                <a:spcPts val="1000"/>
              </a:spcBef>
              <a:spcAft>
                <a:spcPts val="400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087385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зображение без заголовка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03D3-FA44-40EC-9A21-1FC4FEA3E22E}" type="slidenum">
              <a:rPr lang="ru-RU" smtClean="0"/>
              <a:t>‹#›</a:t>
            </a:fld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15" hasCustomPrompt="1"/>
          </p:nvPr>
        </p:nvSpPr>
        <p:spPr>
          <a:xfrm>
            <a:off x="1023937" y="1273938"/>
            <a:ext cx="22334538" cy="10660062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ts val="6000"/>
              </a:lnSpc>
              <a:spcBef>
                <a:spcPts val="1000"/>
              </a:spcBef>
              <a:spcAft>
                <a:spcPts val="400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1828709" rtl="0" eaLnBrk="1" fontAlgn="auto" latinLnBrk="0" hangingPunct="1">
              <a:lnSpc>
                <a:spcPts val="6000"/>
              </a:lnSpc>
              <a:spcBef>
                <a:spcPts val="1000"/>
              </a:spcBef>
              <a:spcAft>
                <a:spcPts val="400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526713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зображение во весь экра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4"/>
          <p:cNvSpPr>
            <a:spLocks noGrp="1"/>
          </p:cNvSpPr>
          <p:nvPr>
            <p:ph type="pic" sz="quarter" idx="14" hasCustomPrompt="1"/>
          </p:nvPr>
        </p:nvSpPr>
        <p:spPr>
          <a:xfrm>
            <a:off x="1" y="0"/>
            <a:ext cx="24382412" cy="13716000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03D3-FA44-40EC-9A21-1FC4FEA3E2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390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ключительный без 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3555" y="3813175"/>
            <a:ext cx="18273713" cy="6091613"/>
          </a:xfrm>
        </p:spPr>
        <p:txBody>
          <a:bodyPr lIns="0" anchor="ctr">
            <a:noAutofit/>
          </a:bodyPr>
          <a:lstStyle>
            <a:lvl1pPr>
              <a:lnSpc>
                <a:spcPts val="14000"/>
              </a:lnSpc>
              <a:defRPr sz="100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0247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нтакты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54350" y="2295870"/>
            <a:ext cx="18273713" cy="1522412"/>
          </a:xfrm>
        </p:spPr>
        <p:txBody>
          <a:bodyPr lIns="0">
            <a:noAutofit/>
          </a:bodyPr>
          <a:lstStyle>
            <a:lvl1pPr>
              <a:defRPr sz="10000"/>
            </a:lvl1pPr>
          </a:lstStyle>
          <a:p>
            <a:r>
              <a:rPr lang="ru-RU" dirty="0" smtClean="0"/>
              <a:t>Контакты</a:t>
            </a:r>
            <a:endParaRPr lang="en-US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5"/>
          </p:nvPr>
        </p:nvSpPr>
        <p:spPr>
          <a:xfrm>
            <a:off x="4576763" y="10411200"/>
            <a:ext cx="6599237" cy="1016000"/>
          </a:xfrm>
        </p:spPr>
        <p:txBody>
          <a:bodyPr anchor="t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1" name="Текст 9"/>
          <p:cNvSpPr>
            <a:spLocks noGrp="1"/>
          </p:cNvSpPr>
          <p:nvPr>
            <p:ph type="body" sz="quarter" idx="16"/>
          </p:nvPr>
        </p:nvSpPr>
        <p:spPr>
          <a:xfrm>
            <a:off x="4576762" y="8387625"/>
            <a:ext cx="6599237" cy="1016000"/>
          </a:xfrm>
        </p:spPr>
        <p:txBody>
          <a:bodyPr anchor="t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7" name="Текст 9"/>
          <p:cNvSpPr>
            <a:spLocks noGrp="1"/>
          </p:cNvSpPr>
          <p:nvPr>
            <p:ph type="body" sz="quarter" idx="24" hasCustomPrompt="1"/>
          </p:nvPr>
        </p:nvSpPr>
        <p:spPr>
          <a:xfrm>
            <a:off x="3065276" y="4828552"/>
            <a:ext cx="18262787" cy="2581753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spcAft>
                <a:spcPts val="1000"/>
              </a:spcAft>
              <a:defRPr/>
            </a:lvl1pPr>
          </a:lstStyle>
          <a:p>
            <a:pPr lvl="0"/>
            <a:r>
              <a:rPr lang="ru-RU" dirty="0" smtClean="0"/>
              <a:t>Имя Фамилия</a:t>
            </a:r>
            <a:br>
              <a:rPr lang="ru-RU" dirty="0" smtClean="0"/>
            </a:br>
            <a:r>
              <a:rPr lang="ru-RU" dirty="0" smtClean="0"/>
              <a:t>Должность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8327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нтакты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54350" y="2295870"/>
            <a:ext cx="18273713" cy="1522412"/>
          </a:xfrm>
        </p:spPr>
        <p:txBody>
          <a:bodyPr lIns="0">
            <a:noAutofit/>
          </a:bodyPr>
          <a:lstStyle>
            <a:lvl1pPr>
              <a:defRPr sz="10000"/>
            </a:lvl1pPr>
          </a:lstStyle>
          <a:p>
            <a:r>
              <a:rPr lang="ru-RU" dirty="0" smtClean="0"/>
              <a:t>Контакты</a:t>
            </a:r>
            <a:endParaRPr lang="en-US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5"/>
          </p:nvPr>
        </p:nvSpPr>
        <p:spPr>
          <a:xfrm>
            <a:off x="4576763" y="8892376"/>
            <a:ext cx="6599237" cy="1016000"/>
          </a:xfrm>
        </p:spPr>
        <p:txBody>
          <a:bodyPr anchor="t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7" name="Текст 9"/>
          <p:cNvSpPr>
            <a:spLocks noGrp="1"/>
          </p:cNvSpPr>
          <p:nvPr>
            <p:ph type="body" sz="quarter" idx="24" hasCustomPrompt="1"/>
          </p:nvPr>
        </p:nvSpPr>
        <p:spPr>
          <a:xfrm>
            <a:off x="3065276" y="4828552"/>
            <a:ext cx="18262787" cy="2581753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spcAft>
                <a:spcPts val="1000"/>
              </a:spcAft>
              <a:defRPr/>
            </a:lvl1pPr>
          </a:lstStyle>
          <a:p>
            <a:pPr lvl="0"/>
            <a:r>
              <a:rPr lang="ru-RU" dirty="0" smtClean="0"/>
              <a:t>Имя Фамилия</a:t>
            </a:r>
            <a:br>
              <a:rPr lang="ru-RU" dirty="0" smtClean="0"/>
            </a:br>
            <a:r>
              <a:rPr lang="ru-RU" dirty="0" smtClean="0"/>
              <a:t>Должность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762" y="8888400"/>
            <a:ext cx="1032076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904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. + 5 изображений (символы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26762-87D3-4DF9-9E87-93829038349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4" hasCustomPrompt="1"/>
          </p:nvPr>
        </p:nvSpPr>
        <p:spPr>
          <a:xfrm>
            <a:off x="2605659" y="5420015"/>
            <a:ext cx="3354943" cy="2156976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5"/>
          </p:nvPr>
        </p:nvSpPr>
        <p:spPr>
          <a:xfrm>
            <a:off x="2605660" y="8026414"/>
            <a:ext cx="3354941" cy="988562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9" name="Рисунок 4"/>
          <p:cNvSpPr>
            <a:spLocks noGrp="1"/>
          </p:cNvSpPr>
          <p:nvPr>
            <p:ph type="pic" sz="quarter" idx="16" hasCustomPrompt="1"/>
          </p:nvPr>
        </p:nvSpPr>
        <p:spPr>
          <a:xfrm>
            <a:off x="7877709" y="5420015"/>
            <a:ext cx="3354943" cy="2156976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  <p:sp>
        <p:nvSpPr>
          <p:cNvPr id="20" name="Текст 9"/>
          <p:cNvSpPr>
            <a:spLocks noGrp="1"/>
          </p:cNvSpPr>
          <p:nvPr>
            <p:ph type="body" sz="quarter" idx="17"/>
          </p:nvPr>
        </p:nvSpPr>
        <p:spPr>
          <a:xfrm>
            <a:off x="7877710" y="8026414"/>
            <a:ext cx="3354941" cy="988562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1" name="Рисунок 4"/>
          <p:cNvSpPr>
            <a:spLocks noGrp="1"/>
          </p:cNvSpPr>
          <p:nvPr>
            <p:ph type="pic" sz="quarter" idx="18" hasCustomPrompt="1"/>
          </p:nvPr>
        </p:nvSpPr>
        <p:spPr>
          <a:xfrm>
            <a:off x="13149759" y="5420015"/>
            <a:ext cx="3354943" cy="2156976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  <p:sp>
        <p:nvSpPr>
          <p:cNvPr id="22" name="Текст 9"/>
          <p:cNvSpPr>
            <a:spLocks noGrp="1"/>
          </p:cNvSpPr>
          <p:nvPr>
            <p:ph type="body" sz="quarter" idx="19"/>
          </p:nvPr>
        </p:nvSpPr>
        <p:spPr>
          <a:xfrm>
            <a:off x="13149760" y="8026414"/>
            <a:ext cx="3354941" cy="988562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3" name="Рисунок 4"/>
          <p:cNvSpPr>
            <a:spLocks noGrp="1"/>
          </p:cNvSpPr>
          <p:nvPr>
            <p:ph type="pic" sz="quarter" idx="20" hasCustomPrompt="1"/>
          </p:nvPr>
        </p:nvSpPr>
        <p:spPr>
          <a:xfrm>
            <a:off x="18421809" y="5420015"/>
            <a:ext cx="3354943" cy="2156976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  <p:sp>
        <p:nvSpPr>
          <p:cNvPr id="24" name="Текст 9"/>
          <p:cNvSpPr>
            <a:spLocks noGrp="1"/>
          </p:cNvSpPr>
          <p:nvPr>
            <p:ph type="body" sz="quarter" idx="21"/>
          </p:nvPr>
        </p:nvSpPr>
        <p:spPr>
          <a:xfrm>
            <a:off x="18421810" y="8026414"/>
            <a:ext cx="3354941" cy="988562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305544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 без 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54350" y="3813175"/>
            <a:ext cx="18280262" cy="6089649"/>
          </a:xfrm>
        </p:spPr>
        <p:txBody>
          <a:bodyPr lIns="0" anchor="ctr">
            <a:noAutofit/>
          </a:bodyPr>
          <a:lstStyle>
            <a:lvl1pPr algn="l">
              <a:lnSpc>
                <a:spcPts val="14000"/>
              </a:lnSpc>
              <a:defRPr sz="10000"/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54350" y="10410824"/>
            <a:ext cx="18280262" cy="1522413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5000"/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ru-RU" dirty="0" smtClean="0"/>
              <a:t>Образец подзаголовка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54350" y="12441239"/>
            <a:ext cx="18273712" cy="507961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>
            <a:lvl1pPr algn="l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ru-RU" dirty="0"/>
          </a:p>
        </p:txBody>
      </p:sp>
      <p:pic>
        <p:nvPicPr>
          <p:cNvPr id="7" name="Изображение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548" y="0"/>
            <a:ext cx="7441658" cy="409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7659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3555" y="3813175"/>
            <a:ext cx="18273713" cy="6091613"/>
          </a:xfrm>
        </p:spPr>
        <p:txBody>
          <a:bodyPr lIns="0" anchor="ctr">
            <a:noAutofit/>
          </a:bodyPr>
          <a:lstStyle>
            <a:lvl1pPr>
              <a:lnSpc>
                <a:spcPts val="14000"/>
              </a:lnSpc>
              <a:defRPr sz="100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53556" y="1277564"/>
            <a:ext cx="18273713" cy="1522413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bg1"/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71693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54405" y="10411200"/>
            <a:ext cx="18273601" cy="1522412"/>
          </a:xfrm>
        </p:spPr>
        <p:txBody>
          <a:bodyPr lIns="0">
            <a:noAutofit/>
          </a:bodyPr>
          <a:lstStyle>
            <a:lvl1pPr>
              <a:defRPr sz="5000"/>
            </a:lvl1pPr>
          </a:lstStyle>
          <a:p>
            <a:r>
              <a:rPr lang="ru-RU" dirty="0" smtClean="0"/>
              <a:t>Образец текста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46806" y="3812400"/>
            <a:ext cx="18781199" cy="6091173"/>
          </a:xfrm>
        </p:spPr>
        <p:txBody>
          <a:bodyPr>
            <a:noAutofit/>
          </a:bodyPr>
          <a:lstStyle>
            <a:lvl1pPr marL="1080000" indent="-1080000">
              <a:lnSpc>
                <a:spcPts val="10000"/>
              </a:lnSpc>
              <a:spcBef>
                <a:spcPts val="1000"/>
              </a:spcBef>
              <a:spcAft>
                <a:spcPts val="1000"/>
              </a:spcAft>
              <a:buClr>
                <a:schemeClr val="tx2"/>
              </a:buClr>
              <a:buFont typeface="Impact" panose="020B0806030902050204" pitchFamily="34" charset="0"/>
              <a:buChar char="│"/>
              <a:defRPr sz="10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-727075">
              <a:lnSpc>
                <a:spcPts val="5500"/>
              </a:lnSpc>
              <a:spcBef>
                <a:spcPts val="1000"/>
              </a:spcBef>
              <a:spcAft>
                <a:spcPts val="1000"/>
              </a:spcAft>
              <a:buFont typeface="Impact" panose="020B0806030902050204" pitchFamily="34" charset="0"/>
              <a:buChar char="│"/>
              <a:defRPr/>
            </a:lvl2pPr>
            <a:lvl3pPr marL="1516063" indent="-623888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defRPr/>
            </a:lvl3pPr>
            <a:lvl4pPr marL="1443038" indent="-623888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defRPr/>
            </a:lvl4pPr>
          </a:lstStyle>
          <a:p>
            <a:pPr lvl="0"/>
            <a:r>
              <a:rPr lang="ru-RU" dirty="0" smtClean="0"/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3752317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937" y="3304800"/>
            <a:ext cx="19288869" cy="8629200"/>
          </a:xfrm>
        </p:spPr>
        <p:txBody>
          <a:bodyPr lIns="0" anchor="t"/>
          <a:lstStyle>
            <a:lvl1pPr marL="0">
              <a:lnSpc>
                <a:spcPts val="6000"/>
              </a:lnSpc>
              <a:spcBef>
                <a:spcPts val="4000"/>
              </a:spcBef>
              <a:spcAft>
                <a:spcPts val="4000"/>
              </a:spcAft>
              <a:defRPr/>
            </a:lvl1pPr>
            <a:lvl2pPr marL="0" indent="720000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Font typeface="Impact" panose="020B0806030902050204" pitchFamily="34" charset="0"/>
              <a:buChar char="▌"/>
              <a:defRPr/>
            </a:lvl2pPr>
            <a:lvl3pPr marL="1511300" indent="-792000">
              <a:lnSpc>
                <a:spcPts val="6000"/>
              </a:lnSpc>
              <a:spcBef>
                <a:spcPts val="4000"/>
              </a:spcBef>
              <a:spcAft>
                <a:spcPts val="0"/>
              </a:spcAft>
              <a:defRPr/>
            </a:lvl3pPr>
            <a:lvl4pPr marL="1512000" indent="-792000">
              <a:lnSpc>
                <a:spcPts val="6000"/>
              </a:lnSpc>
              <a:spcBef>
                <a:spcPts val="4000"/>
              </a:spcBef>
              <a:spcAft>
                <a:spcPts val="0"/>
              </a:spcAft>
              <a:defRPr/>
            </a:lvl4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err="1" smtClean="0"/>
              <a:t>Четвертый</a:t>
            </a:r>
            <a:r>
              <a:rPr lang="ru-RU" dirty="0" smtClean="0"/>
              <a:t> уровень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03D3-FA44-40EC-9A21-1FC4FEA3E2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91709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03D3-FA44-40EC-9A21-1FC4FEA3E22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023937" y="3304800"/>
            <a:ext cx="11167269" cy="8629200"/>
          </a:xfrm>
        </p:spPr>
        <p:txBody>
          <a:bodyPr lIns="0" anchor="t"/>
          <a:lstStyle>
            <a:lvl1pPr marL="0">
              <a:lnSpc>
                <a:spcPts val="6000"/>
              </a:lnSpc>
              <a:spcBef>
                <a:spcPts val="4000"/>
              </a:spcBef>
              <a:spcAft>
                <a:spcPts val="4000"/>
              </a:spcAft>
              <a:defRPr/>
            </a:lvl1pPr>
            <a:lvl2pPr marL="0" indent="720000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Font typeface="Impact" panose="020B0806030902050204" pitchFamily="34" charset="0"/>
              <a:buChar char="▌"/>
              <a:defRPr/>
            </a:lvl2pPr>
            <a:lvl3pPr marL="1511300" indent="-792000">
              <a:lnSpc>
                <a:spcPts val="6000"/>
              </a:lnSpc>
              <a:spcBef>
                <a:spcPts val="4000"/>
              </a:spcBef>
              <a:spcAft>
                <a:spcPts val="0"/>
              </a:spcAft>
              <a:defRPr/>
            </a:lvl3pPr>
            <a:lvl4pPr marL="1512000" indent="-792000">
              <a:lnSpc>
                <a:spcPts val="6000"/>
              </a:lnSpc>
              <a:spcBef>
                <a:spcPts val="4000"/>
              </a:spcBef>
              <a:spcAft>
                <a:spcPts val="0"/>
              </a:spcAft>
              <a:defRPr/>
            </a:lvl4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err="1" smtClean="0"/>
              <a:t>Четвертый</a:t>
            </a:r>
            <a:r>
              <a:rPr lang="ru-RU" dirty="0" smtClean="0"/>
              <a:t> уровень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13206405" y="3304800"/>
            <a:ext cx="10152069" cy="8629200"/>
          </a:xfrm>
        </p:spPr>
        <p:txBody>
          <a:bodyPr lIns="0" anchor="t"/>
          <a:lstStyle>
            <a:lvl1pPr marL="0">
              <a:lnSpc>
                <a:spcPts val="6000"/>
              </a:lnSpc>
              <a:spcBef>
                <a:spcPts val="4000"/>
              </a:spcBef>
              <a:spcAft>
                <a:spcPts val="4000"/>
              </a:spcAft>
              <a:defRPr/>
            </a:lvl1pPr>
            <a:lvl2pPr marL="0" indent="720000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Font typeface="Impact" panose="020B0806030902050204" pitchFamily="34" charset="0"/>
              <a:buChar char="▌"/>
              <a:defRPr/>
            </a:lvl2pPr>
            <a:lvl3pPr marL="1511300" indent="-792000">
              <a:lnSpc>
                <a:spcPts val="6000"/>
              </a:lnSpc>
              <a:spcBef>
                <a:spcPts val="4000"/>
              </a:spcBef>
              <a:spcAft>
                <a:spcPts val="0"/>
              </a:spcAft>
              <a:defRPr/>
            </a:lvl3pPr>
            <a:lvl4pPr marL="1512000" indent="-792000">
              <a:lnSpc>
                <a:spcPts val="6000"/>
              </a:lnSpc>
              <a:spcBef>
                <a:spcPts val="4000"/>
              </a:spcBef>
              <a:spcAft>
                <a:spcPts val="0"/>
              </a:spcAft>
              <a:defRPr/>
            </a:lvl4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err="1" smtClean="0"/>
              <a:t>Четвертый</a:t>
            </a:r>
            <a:r>
              <a:rPr lang="ru-RU" dirty="0" smtClean="0"/>
              <a:t>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676590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. + 5 изображений (символы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03D3-FA44-40EC-9A21-1FC4FEA3E22E}" type="slidenum">
              <a:rPr lang="ru-RU" smtClean="0"/>
              <a:t>‹#›</a:t>
            </a:fld>
            <a:endParaRPr lang="ru-RU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4" hasCustomPrompt="1"/>
          </p:nvPr>
        </p:nvSpPr>
        <p:spPr>
          <a:xfrm>
            <a:off x="1531606" y="5334413"/>
            <a:ext cx="3044825" cy="2538000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5"/>
          </p:nvPr>
        </p:nvSpPr>
        <p:spPr>
          <a:xfrm>
            <a:off x="1531606" y="8385909"/>
            <a:ext cx="3044825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1" name="Текст 9"/>
          <p:cNvSpPr>
            <a:spLocks noGrp="1"/>
          </p:cNvSpPr>
          <p:nvPr>
            <p:ph type="body" sz="quarter" idx="16"/>
          </p:nvPr>
        </p:nvSpPr>
        <p:spPr>
          <a:xfrm>
            <a:off x="6100006" y="8380800"/>
            <a:ext cx="3044826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4" name="Текст 9"/>
          <p:cNvSpPr>
            <a:spLocks noGrp="1"/>
          </p:cNvSpPr>
          <p:nvPr>
            <p:ph type="body" sz="quarter" idx="19"/>
          </p:nvPr>
        </p:nvSpPr>
        <p:spPr>
          <a:xfrm>
            <a:off x="10668407" y="8380800"/>
            <a:ext cx="3044825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5" name="Рисунок 4"/>
          <p:cNvSpPr>
            <a:spLocks noGrp="1"/>
          </p:cNvSpPr>
          <p:nvPr>
            <p:ph type="pic" sz="quarter" idx="20" hasCustomPrompt="1"/>
          </p:nvPr>
        </p:nvSpPr>
        <p:spPr>
          <a:xfrm>
            <a:off x="6101188" y="5335588"/>
            <a:ext cx="3044825" cy="2538000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  <p:sp>
        <p:nvSpPr>
          <p:cNvPr id="16" name="Рисунок 4"/>
          <p:cNvSpPr>
            <a:spLocks noGrp="1"/>
          </p:cNvSpPr>
          <p:nvPr>
            <p:ph type="pic" sz="quarter" idx="21" hasCustomPrompt="1"/>
          </p:nvPr>
        </p:nvSpPr>
        <p:spPr>
          <a:xfrm>
            <a:off x="10668406" y="5335588"/>
            <a:ext cx="3044825" cy="2538000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  <p:sp>
        <p:nvSpPr>
          <p:cNvPr id="12" name="Текст 9"/>
          <p:cNvSpPr>
            <a:spLocks noGrp="1"/>
          </p:cNvSpPr>
          <p:nvPr>
            <p:ph type="body" sz="quarter" idx="22"/>
          </p:nvPr>
        </p:nvSpPr>
        <p:spPr>
          <a:xfrm>
            <a:off x="19805981" y="8380412"/>
            <a:ext cx="3044825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3" name="Рисунок 4"/>
          <p:cNvSpPr>
            <a:spLocks noGrp="1"/>
          </p:cNvSpPr>
          <p:nvPr>
            <p:ph type="pic" sz="quarter" idx="23" hasCustomPrompt="1"/>
          </p:nvPr>
        </p:nvSpPr>
        <p:spPr>
          <a:xfrm>
            <a:off x="19805980" y="5335200"/>
            <a:ext cx="3044825" cy="2538000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  <p:sp>
        <p:nvSpPr>
          <p:cNvPr id="17" name="Текст 9"/>
          <p:cNvSpPr>
            <a:spLocks noGrp="1"/>
          </p:cNvSpPr>
          <p:nvPr>
            <p:ph type="body" sz="quarter" idx="24"/>
          </p:nvPr>
        </p:nvSpPr>
        <p:spPr>
          <a:xfrm>
            <a:off x="15236807" y="8380412"/>
            <a:ext cx="3044825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8" name="Рисунок 4"/>
          <p:cNvSpPr>
            <a:spLocks noGrp="1"/>
          </p:cNvSpPr>
          <p:nvPr>
            <p:ph type="pic" sz="quarter" idx="25" hasCustomPrompt="1"/>
          </p:nvPr>
        </p:nvSpPr>
        <p:spPr>
          <a:xfrm>
            <a:off x="15236806" y="5335200"/>
            <a:ext cx="3044825" cy="2538000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8980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. + 4 изображения (символы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03D3-FA44-40EC-9A21-1FC4FEA3E22E}" type="slidenum">
              <a:rPr lang="ru-RU" smtClean="0"/>
              <a:t>‹#›</a:t>
            </a:fld>
            <a:endParaRPr lang="ru-RU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4" hasCustomPrompt="1"/>
          </p:nvPr>
        </p:nvSpPr>
        <p:spPr>
          <a:xfrm>
            <a:off x="3055181" y="5334413"/>
            <a:ext cx="3044825" cy="2538000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5"/>
          </p:nvPr>
        </p:nvSpPr>
        <p:spPr>
          <a:xfrm>
            <a:off x="3055181" y="8385909"/>
            <a:ext cx="3044825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1" name="Текст 9"/>
          <p:cNvSpPr>
            <a:spLocks noGrp="1"/>
          </p:cNvSpPr>
          <p:nvPr>
            <p:ph type="body" sz="quarter" idx="16"/>
          </p:nvPr>
        </p:nvSpPr>
        <p:spPr>
          <a:xfrm>
            <a:off x="8130406" y="8380800"/>
            <a:ext cx="3044826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4" name="Текст 9"/>
          <p:cNvSpPr>
            <a:spLocks noGrp="1"/>
          </p:cNvSpPr>
          <p:nvPr>
            <p:ph type="body" sz="quarter" idx="19"/>
          </p:nvPr>
        </p:nvSpPr>
        <p:spPr>
          <a:xfrm>
            <a:off x="13206406" y="8380800"/>
            <a:ext cx="3045600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5" name="Рисунок 4"/>
          <p:cNvSpPr>
            <a:spLocks noGrp="1"/>
          </p:cNvSpPr>
          <p:nvPr>
            <p:ph type="pic" sz="quarter" idx="20" hasCustomPrompt="1"/>
          </p:nvPr>
        </p:nvSpPr>
        <p:spPr>
          <a:xfrm>
            <a:off x="8131588" y="5335588"/>
            <a:ext cx="3043644" cy="2538000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  <p:sp>
        <p:nvSpPr>
          <p:cNvPr id="16" name="Рисунок 4"/>
          <p:cNvSpPr>
            <a:spLocks noGrp="1"/>
          </p:cNvSpPr>
          <p:nvPr>
            <p:ph type="pic" sz="quarter" idx="21" hasCustomPrompt="1"/>
          </p:nvPr>
        </p:nvSpPr>
        <p:spPr>
          <a:xfrm>
            <a:off x="13206406" y="5335588"/>
            <a:ext cx="3045600" cy="2538000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  <p:sp>
        <p:nvSpPr>
          <p:cNvPr id="12" name="Текст 9"/>
          <p:cNvSpPr>
            <a:spLocks noGrp="1"/>
          </p:cNvSpPr>
          <p:nvPr>
            <p:ph type="body" sz="quarter" idx="22"/>
          </p:nvPr>
        </p:nvSpPr>
        <p:spPr>
          <a:xfrm>
            <a:off x="18283181" y="8380412"/>
            <a:ext cx="3044881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3" name="Рисунок 4"/>
          <p:cNvSpPr>
            <a:spLocks noGrp="1"/>
          </p:cNvSpPr>
          <p:nvPr>
            <p:ph type="pic" sz="quarter" idx="23" hasCustomPrompt="1"/>
          </p:nvPr>
        </p:nvSpPr>
        <p:spPr>
          <a:xfrm>
            <a:off x="18283180" y="5335200"/>
            <a:ext cx="3044882" cy="2538000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4432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. + 3 изображения (символы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03D3-FA44-40EC-9A21-1FC4FEA3E22E}" type="slidenum">
              <a:rPr lang="ru-RU" smtClean="0"/>
              <a:t>‹#›</a:t>
            </a:fld>
            <a:endParaRPr lang="ru-RU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4" hasCustomPrompt="1"/>
          </p:nvPr>
        </p:nvSpPr>
        <p:spPr>
          <a:xfrm>
            <a:off x="4070381" y="5334413"/>
            <a:ext cx="3044825" cy="2538000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5"/>
          </p:nvPr>
        </p:nvSpPr>
        <p:spPr>
          <a:xfrm>
            <a:off x="4070381" y="8385909"/>
            <a:ext cx="3044825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1" name="Текст 9"/>
          <p:cNvSpPr>
            <a:spLocks noGrp="1"/>
          </p:cNvSpPr>
          <p:nvPr>
            <p:ph type="body" sz="quarter" idx="16"/>
          </p:nvPr>
        </p:nvSpPr>
        <p:spPr>
          <a:xfrm>
            <a:off x="10668406" y="8380800"/>
            <a:ext cx="3044826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4" name="Текст 9"/>
          <p:cNvSpPr>
            <a:spLocks noGrp="1"/>
          </p:cNvSpPr>
          <p:nvPr>
            <p:ph type="body" sz="quarter" idx="19"/>
          </p:nvPr>
        </p:nvSpPr>
        <p:spPr>
          <a:xfrm>
            <a:off x="17267238" y="8380800"/>
            <a:ext cx="3044825" cy="1016000"/>
          </a:xfrm>
        </p:spPr>
        <p:txBody>
          <a:bodyPr anchor="t"/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5" name="Рисунок 4"/>
          <p:cNvSpPr>
            <a:spLocks noGrp="1"/>
          </p:cNvSpPr>
          <p:nvPr>
            <p:ph type="pic" sz="quarter" idx="20" hasCustomPrompt="1"/>
          </p:nvPr>
        </p:nvSpPr>
        <p:spPr>
          <a:xfrm>
            <a:off x="10669588" y="5335588"/>
            <a:ext cx="3044825" cy="2538000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  <p:sp>
        <p:nvSpPr>
          <p:cNvPr id="16" name="Рисунок 4"/>
          <p:cNvSpPr>
            <a:spLocks noGrp="1"/>
          </p:cNvSpPr>
          <p:nvPr>
            <p:ph type="pic" sz="quarter" idx="21" hasCustomPrompt="1"/>
          </p:nvPr>
        </p:nvSpPr>
        <p:spPr>
          <a:xfrm>
            <a:off x="17267237" y="5335588"/>
            <a:ext cx="3044825" cy="2538000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Jpg, </a:t>
            </a:r>
            <a:r>
              <a:rPr lang="en-US" dirty="0" err="1" smtClean="0"/>
              <a:t>Png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072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3939" y="766763"/>
            <a:ext cx="22334536" cy="1522412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3937" y="3304800"/>
            <a:ext cx="22334538" cy="8629200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err="1" smtClean="0"/>
              <a:t>Четвертый</a:t>
            </a:r>
            <a:r>
              <a:rPr lang="ru-RU" dirty="0" smtClean="0"/>
              <a:t> уровень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3937" y="12441239"/>
            <a:ext cx="20304125" cy="508000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>
            <a:lvl1pPr algn="l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342475" y="12441239"/>
            <a:ext cx="1016000" cy="50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41C03D3-FA44-40EC-9A21-1FC4FEA3E22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232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709" r:id="rId2"/>
    <p:sldLayoutId id="2147483687" r:id="rId3"/>
    <p:sldLayoutId id="2147483711" r:id="rId4"/>
    <p:sldLayoutId id="2147483686" r:id="rId5"/>
    <p:sldLayoutId id="2147483688" r:id="rId6"/>
    <p:sldLayoutId id="2147483702" r:id="rId7"/>
    <p:sldLayoutId id="2147483701" r:id="rId8"/>
    <p:sldLayoutId id="2147483700" r:id="rId9"/>
    <p:sldLayoutId id="2147483699" r:id="rId10"/>
    <p:sldLayoutId id="2147483698" r:id="rId11"/>
    <p:sldLayoutId id="2147483703" r:id="rId12"/>
    <p:sldLayoutId id="2147483704" r:id="rId13"/>
    <p:sldLayoutId id="2147483705" r:id="rId14"/>
    <p:sldLayoutId id="2147483707" r:id="rId15"/>
    <p:sldLayoutId id="2147483706" r:id="rId16"/>
    <p:sldLayoutId id="2147483714" r:id="rId17"/>
    <p:sldLayoutId id="2147483715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828709" rtl="0" eaLnBrk="1" latinLnBrk="0" hangingPunct="1">
        <a:lnSpc>
          <a:spcPts val="10000"/>
        </a:lnSpc>
        <a:spcBef>
          <a:spcPct val="0"/>
        </a:spcBef>
        <a:buNone/>
        <a:defRPr sz="88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1828709" rtl="0" eaLnBrk="1" latinLnBrk="0" hangingPunct="1">
        <a:lnSpc>
          <a:spcPts val="6000"/>
        </a:lnSpc>
        <a:spcBef>
          <a:spcPts val="4000"/>
        </a:spcBef>
        <a:spcAft>
          <a:spcPts val="4000"/>
        </a:spcAft>
        <a:buFontTx/>
        <a:buNone/>
        <a:defRPr sz="5000" u="none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720000" algn="l" defTabSz="1908000" rtl="0" eaLnBrk="1" latinLnBrk="0" hangingPunct="1">
        <a:lnSpc>
          <a:spcPts val="6000"/>
        </a:lnSpc>
        <a:spcBef>
          <a:spcPts val="0"/>
        </a:spcBef>
        <a:spcAft>
          <a:spcPts val="0"/>
        </a:spcAft>
        <a:buClr>
          <a:schemeClr val="tx2"/>
        </a:buClr>
        <a:buFont typeface="Impact" panose="020B0806030902050204" pitchFamily="34" charset="0"/>
        <a:buChar char="▌"/>
        <a:defRPr sz="500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11300" indent="-792000" algn="l" defTabSz="1828709" rtl="0" eaLnBrk="1" latinLnBrk="0" hangingPunct="1">
        <a:lnSpc>
          <a:spcPts val="6000"/>
        </a:lnSpc>
        <a:spcBef>
          <a:spcPts val="4000"/>
        </a:spcBef>
        <a:spcAft>
          <a:spcPts val="0"/>
        </a:spcAft>
        <a:buFont typeface="Textbook New Light" panose="020B0503020503020204" pitchFamily="34" charset="-52"/>
        <a:buChar char="›"/>
        <a:defRPr sz="5000" u="none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512000" indent="-792000" algn="l" defTabSz="1828709" rtl="0" eaLnBrk="1" latinLnBrk="0" hangingPunct="1">
        <a:lnSpc>
          <a:spcPts val="6000"/>
        </a:lnSpc>
        <a:spcBef>
          <a:spcPts val="4000"/>
        </a:spcBef>
        <a:spcAft>
          <a:spcPts val="0"/>
        </a:spcAft>
        <a:buFont typeface="+mj-lt"/>
        <a:buAutoNum type="arabicPeriod"/>
        <a:defRPr sz="5000" u="none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0" indent="0" algn="l" defTabSz="1828709" rtl="0" eaLnBrk="1" latinLnBrk="0" hangingPunct="1">
        <a:lnSpc>
          <a:spcPct val="90000"/>
        </a:lnSpc>
        <a:spcBef>
          <a:spcPts val="1000"/>
        </a:spcBef>
        <a:buFontTx/>
        <a:buNone/>
        <a:defRPr sz="5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679" userDrawn="1">
          <p15:clr>
            <a:srgbClr val="F26B43"/>
          </p15:clr>
        </p15:guide>
        <p15:guide id="2" pos="7360" userDrawn="1">
          <p15:clr>
            <a:srgbClr val="F26B43"/>
          </p15:clr>
        </p15:guide>
        <p15:guide id="3" pos="7040" userDrawn="1">
          <p15:clr>
            <a:srgbClr val="F26B43"/>
          </p15:clr>
        </p15:guide>
        <p15:guide id="4" pos="6720" userDrawn="1">
          <p15:clr>
            <a:srgbClr val="F26B43"/>
          </p15:clr>
        </p15:guide>
        <p15:guide id="5" pos="6401" userDrawn="1">
          <p15:clr>
            <a:srgbClr val="F26B43"/>
          </p15:clr>
        </p15:guide>
        <p15:guide id="6" pos="6081" userDrawn="1">
          <p15:clr>
            <a:srgbClr val="F26B43"/>
          </p15:clr>
        </p15:guide>
        <p15:guide id="7" pos="5761" userDrawn="1">
          <p15:clr>
            <a:srgbClr val="F26B43"/>
          </p15:clr>
        </p15:guide>
        <p15:guide id="8" pos="5441" userDrawn="1">
          <p15:clr>
            <a:srgbClr val="F26B43"/>
          </p15:clr>
        </p15:guide>
        <p15:guide id="9" pos="5122" userDrawn="1">
          <p15:clr>
            <a:srgbClr val="F26B43"/>
          </p15:clr>
        </p15:guide>
        <p15:guide id="10" pos="4802" userDrawn="1">
          <p15:clr>
            <a:srgbClr val="F26B43"/>
          </p15:clr>
        </p15:guide>
        <p15:guide id="11" pos="4482" userDrawn="1">
          <p15:clr>
            <a:srgbClr val="F26B43"/>
          </p15:clr>
        </p15:guide>
        <p15:guide id="12" pos="4162" userDrawn="1">
          <p15:clr>
            <a:srgbClr val="F26B43"/>
          </p15:clr>
        </p15:guide>
        <p15:guide id="13" pos="3523" userDrawn="1">
          <p15:clr>
            <a:srgbClr val="F26B43"/>
          </p15:clr>
        </p15:guide>
        <p15:guide id="14" pos="3843" userDrawn="1">
          <p15:clr>
            <a:srgbClr val="F26B43"/>
          </p15:clr>
        </p15:guide>
        <p15:guide id="15" pos="3203" userDrawn="1">
          <p15:clr>
            <a:srgbClr val="F26B43"/>
          </p15:clr>
        </p15:guide>
        <p15:guide id="16" pos="2883" userDrawn="1">
          <p15:clr>
            <a:srgbClr val="F26B43"/>
          </p15:clr>
        </p15:guide>
        <p15:guide id="17" pos="2564" userDrawn="1">
          <p15:clr>
            <a:srgbClr val="F26B43"/>
          </p15:clr>
        </p15:guide>
        <p15:guide id="18" pos="2244" userDrawn="1">
          <p15:clr>
            <a:srgbClr val="F26B43"/>
          </p15:clr>
        </p15:guide>
        <p15:guide id="19" pos="1924" userDrawn="1">
          <p15:clr>
            <a:srgbClr val="F26B43"/>
          </p15:clr>
        </p15:guide>
        <p15:guide id="20" pos="1604" userDrawn="1">
          <p15:clr>
            <a:srgbClr val="F26B43"/>
          </p15:clr>
        </p15:guide>
        <p15:guide id="21" pos="1285" userDrawn="1">
          <p15:clr>
            <a:srgbClr val="F26B43"/>
          </p15:clr>
        </p15:guide>
        <p15:guide id="22" pos="645" userDrawn="1">
          <p15:clr>
            <a:srgbClr val="F26B43"/>
          </p15:clr>
        </p15:guide>
        <p15:guide id="23" pos="965" userDrawn="1">
          <p15:clr>
            <a:srgbClr val="F26B43"/>
          </p15:clr>
        </p15:guide>
        <p15:guide id="24" pos="325" userDrawn="1">
          <p15:clr>
            <a:srgbClr val="F26B43"/>
          </p15:clr>
        </p15:guide>
        <p15:guide id="25" pos="7999" userDrawn="1">
          <p15:clr>
            <a:srgbClr val="F26B43"/>
          </p15:clr>
        </p15:guide>
        <p15:guide id="26" pos="8319" userDrawn="1">
          <p15:clr>
            <a:srgbClr val="F26B43"/>
          </p15:clr>
        </p15:guide>
        <p15:guide id="27" pos="8639" userDrawn="1">
          <p15:clr>
            <a:srgbClr val="F26B43"/>
          </p15:clr>
        </p15:guide>
        <p15:guide id="28" pos="8958" userDrawn="1">
          <p15:clr>
            <a:srgbClr val="F26B43"/>
          </p15:clr>
        </p15:guide>
        <p15:guide id="29" pos="9278" userDrawn="1">
          <p15:clr>
            <a:srgbClr val="F26B43"/>
          </p15:clr>
        </p15:guide>
        <p15:guide id="30" pos="9598" userDrawn="1">
          <p15:clr>
            <a:srgbClr val="F26B43"/>
          </p15:clr>
        </p15:guide>
        <p15:guide id="31" pos="9918" userDrawn="1">
          <p15:clr>
            <a:srgbClr val="F26B43"/>
          </p15:clr>
        </p15:guide>
        <p15:guide id="32" pos="10237" userDrawn="1">
          <p15:clr>
            <a:srgbClr val="F26B43"/>
          </p15:clr>
        </p15:guide>
        <p15:guide id="33" pos="10877" userDrawn="1">
          <p15:clr>
            <a:srgbClr val="F26B43"/>
          </p15:clr>
        </p15:guide>
        <p15:guide id="34" pos="10557" userDrawn="1">
          <p15:clr>
            <a:srgbClr val="F26B43"/>
          </p15:clr>
        </p15:guide>
        <p15:guide id="35" pos="11197" userDrawn="1">
          <p15:clr>
            <a:srgbClr val="F26B43"/>
          </p15:clr>
        </p15:guide>
        <p15:guide id="36" pos="11516" userDrawn="1">
          <p15:clr>
            <a:srgbClr val="F26B43"/>
          </p15:clr>
        </p15:guide>
        <p15:guide id="37" pos="12156" userDrawn="1">
          <p15:clr>
            <a:srgbClr val="F26B43"/>
          </p15:clr>
        </p15:guide>
        <p15:guide id="38" pos="11836" userDrawn="1">
          <p15:clr>
            <a:srgbClr val="F26B43"/>
          </p15:clr>
        </p15:guide>
        <p15:guide id="39" pos="12476" userDrawn="1">
          <p15:clr>
            <a:srgbClr val="F26B43"/>
          </p15:clr>
        </p15:guide>
        <p15:guide id="40" pos="12795" userDrawn="1">
          <p15:clr>
            <a:srgbClr val="F26B43"/>
          </p15:clr>
        </p15:guide>
        <p15:guide id="41" pos="13115" userDrawn="1">
          <p15:clr>
            <a:srgbClr val="F26B43"/>
          </p15:clr>
        </p15:guide>
        <p15:guide id="42" pos="13435" userDrawn="1">
          <p15:clr>
            <a:srgbClr val="F26B43"/>
          </p15:clr>
        </p15:guide>
        <p15:guide id="43" pos="14074" userDrawn="1">
          <p15:clr>
            <a:srgbClr val="F26B43"/>
          </p15:clr>
        </p15:guide>
        <p15:guide id="44" pos="13755" userDrawn="1">
          <p15:clr>
            <a:srgbClr val="F26B43"/>
          </p15:clr>
        </p15:guide>
        <p15:guide id="45" pos="14394" userDrawn="1">
          <p15:clr>
            <a:srgbClr val="F26B43"/>
          </p15:clr>
        </p15:guide>
        <p15:guide id="46" pos="14714" userDrawn="1">
          <p15:clr>
            <a:srgbClr val="F26B43"/>
          </p15:clr>
        </p15:guide>
        <p15:guide id="47" pos="15034" userDrawn="1">
          <p15:clr>
            <a:srgbClr val="F26B43"/>
          </p15:clr>
        </p15:guide>
        <p15:guide id="48" orient="horz" pos="4320" userDrawn="1">
          <p15:clr>
            <a:srgbClr val="F26B43"/>
          </p15:clr>
        </p15:guide>
        <p15:guide id="49" orient="horz" pos="4000" userDrawn="1">
          <p15:clr>
            <a:srgbClr val="F26B43"/>
          </p15:clr>
        </p15:guide>
        <p15:guide id="50" orient="horz" pos="3681" userDrawn="1">
          <p15:clr>
            <a:srgbClr val="F26B43"/>
          </p15:clr>
        </p15:guide>
        <p15:guide id="51" orient="horz" pos="3361" userDrawn="1">
          <p15:clr>
            <a:srgbClr val="F26B43"/>
          </p15:clr>
        </p15:guide>
        <p15:guide id="52" orient="horz" pos="3041" userDrawn="1">
          <p15:clr>
            <a:srgbClr val="F26B43"/>
          </p15:clr>
        </p15:guide>
        <p15:guide id="53" orient="horz" pos="2721" userDrawn="1">
          <p15:clr>
            <a:srgbClr val="F26B43"/>
          </p15:clr>
        </p15:guide>
        <p15:guide id="54" orient="horz" pos="2402" userDrawn="1">
          <p15:clr>
            <a:srgbClr val="F26B43"/>
          </p15:clr>
        </p15:guide>
        <p15:guide id="55" orient="horz" pos="2082" userDrawn="1">
          <p15:clr>
            <a:srgbClr val="F26B43"/>
          </p15:clr>
        </p15:guide>
        <p15:guide id="56" orient="horz" pos="1762" userDrawn="1">
          <p15:clr>
            <a:srgbClr val="F26B43"/>
          </p15:clr>
        </p15:guide>
        <p15:guide id="57" orient="horz" pos="1442" userDrawn="1">
          <p15:clr>
            <a:srgbClr val="F26B43"/>
          </p15:clr>
        </p15:guide>
        <p15:guide id="58" orient="horz" pos="1123" userDrawn="1">
          <p15:clr>
            <a:srgbClr val="F26B43"/>
          </p15:clr>
        </p15:guide>
        <p15:guide id="59" orient="horz" pos="803" userDrawn="1">
          <p15:clr>
            <a:srgbClr val="F26B43"/>
          </p15:clr>
        </p15:guide>
        <p15:guide id="60" orient="horz" pos="483" userDrawn="1">
          <p15:clr>
            <a:srgbClr val="F26B43"/>
          </p15:clr>
        </p15:guide>
        <p15:guide id="61" orient="horz" pos="163" userDrawn="1">
          <p15:clr>
            <a:srgbClr val="F26B43"/>
          </p15:clr>
        </p15:guide>
        <p15:guide id="62" orient="horz" pos="4640" userDrawn="1">
          <p15:clr>
            <a:srgbClr val="F26B43"/>
          </p15:clr>
        </p15:guide>
        <p15:guide id="63" orient="horz" pos="4959" userDrawn="1">
          <p15:clr>
            <a:srgbClr val="F26B43"/>
          </p15:clr>
        </p15:guide>
        <p15:guide id="64" orient="horz" pos="5279" userDrawn="1">
          <p15:clr>
            <a:srgbClr val="F26B43"/>
          </p15:clr>
        </p15:guide>
        <p15:guide id="65" orient="horz" pos="5599" userDrawn="1">
          <p15:clr>
            <a:srgbClr val="F26B43"/>
          </p15:clr>
        </p15:guide>
        <p15:guide id="66" orient="horz" pos="5919" userDrawn="1">
          <p15:clr>
            <a:srgbClr val="F26B43"/>
          </p15:clr>
        </p15:guide>
        <p15:guide id="67" orient="horz" pos="6238" userDrawn="1">
          <p15:clr>
            <a:srgbClr val="F26B43"/>
          </p15:clr>
        </p15:guide>
        <p15:guide id="68" orient="horz" pos="6558" userDrawn="1">
          <p15:clr>
            <a:srgbClr val="F26B43"/>
          </p15:clr>
        </p15:guide>
        <p15:guide id="69" orient="horz" pos="6878" userDrawn="1">
          <p15:clr>
            <a:srgbClr val="F26B43"/>
          </p15:clr>
        </p15:guide>
        <p15:guide id="70" orient="horz" pos="7198" userDrawn="1">
          <p15:clr>
            <a:srgbClr val="F26B43"/>
          </p15:clr>
        </p15:guide>
        <p15:guide id="71" orient="horz" pos="7517" userDrawn="1">
          <p15:clr>
            <a:srgbClr val="F26B43"/>
          </p15:clr>
        </p15:guide>
        <p15:guide id="72" orient="horz" pos="7837" userDrawn="1">
          <p15:clr>
            <a:srgbClr val="F26B43"/>
          </p15:clr>
        </p15:guide>
        <p15:guide id="73" orient="horz" pos="8157" userDrawn="1">
          <p15:clr>
            <a:srgbClr val="F26B43"/>
          </p15:clr>
        </p15:guide>
        <p15:guide id="74" orient="horz" pos="847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3.png"/><Relationship Id="rId3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4" Type="http://schemas.openxmlformats.org/officeDocument/2006/relationships/image" Target="../media/image13.emf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7" Type="http://schemas.openxmlformats.org/officeDocument/2006/relationships/image" Target="../media/image16.png"/><Relationship Id="rId8" Type="http://schemas.openxmlformats.org/officeDocument/2006/relationships/comments" Target="../comments/comment1.xml"/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54350" y="3536085"/>
            <a:ext cx="18781256" cy="7613225"/>
          </a:xfrm>
        </p:spPr>
        <p:txBody>
          <a:bodyPr/>
          <a:lstStyle/>
          <a:p>
            <a:r>
              <a:rPr lang="ru-RU" dirty="0" err="1" smtClean="0"/>
              <a:t>Лайфхаки</a:t>
            </a:r>
            <a:r>
              <a:rPr lang="ru-RU" dirty="0" smtClean="0"/>
              <a:t> для увеличения продаж в интернете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586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Кредиты онлайн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8869" y="3360218"/>
            <a:ext cx="20811669" cy="6698182"/>
          </a:xfrm>
        </p:spPr>
        <p:txBody>
          <a:bodyPr/>
          <a:lstStyle/>
          <a:p>
            <a:pPr lvl="2"/>
            <a:r>
              <a:rPr lang="ru-RU" dirty="0" smtClean="0"/>
              <a:t>Покупатели не будут откладывать дорогие покупки. </a:t>
            </a:r>
          </a:p>
          <a:p>
            <a:pPr lvl="2"/>
            <a:r>
              <a:rPr lang="ru-RU" dirty="0" smtClean="0"/>
              <a:t>Товары станут доступней для жителей регионов. </a:t>
            </a:r>
          </a:p>
          <a:p>
            <a:pPr lvl="2"/>
            <a:r>
              <a:rPr lang="ru-RU" dirty="0" smtClean="0"/>
              <a:t>Магазин сразу получает всю стоимость товара. </a:t>
            </a:r>
          </a:p>
          <a:p>
            <a:pPr lvl="2"/>
            <a:r>
              <a:rPr lang="ru-RU" dirty="0" smtClean="0"/>
              <a:t>Риски берет кредитная организация. </a:t>
            </a:r>
          </a:p>
        </p:txBody>
      </p:sp>
    </p:spTree>
    <p:extLst>
      <p:ext uri="{BB962C8B-B14F-4D97-AF65-F5344CB8AC3E}">
        <p14:creationId xmlns:p14="http://schemas.microsoft.com/office/powerpoint/2010/main" val="1019039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Успешных продаж с </a:t>
            </a:r>
            <a:r>
              <a:rPr lang="ru-RU" dirty="0" err="1" smtClean="0"/>
              <a:t>Яндекс.Кассой</a:t>
            </a:r>
            <a:r>
              <a:rPr lang="ru-RU" dirty="0" smtClean="0"/>
              <a:t>! </a:t>
            </a:r>
            <a:endParaRPr lang="ru-RU" dirty="0"/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20"/>
          <a:stretch/>
        </p:blipFill>
        <p:spPr>
          <a:xfrm>
            <a:off x="1165778" y="2583349"/>
            <a:ext cx="19594490" cy="10060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455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5"/>
          </p:nvPr>
        </p:nvSpPr>
        <p:spPr>
          <a:xfrm>
            <a:off x="3525839" y="8667263"/>
            <a:ext cx="9644843" cy="1016000"/>
          </a:xfrm>
        </p:spPr>
        <p:txBody>
          <a:bodyPr/>
          <a:lstStyle/>
          <a:p>
            <a:r>
              <a:rPr lang="en-US" dirty="0" err="1" smtClean="0"/>
              <a:t>d.ogorodnikova@yamoney.ru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6"/>
          </p:nvPr>
        </p:nvSpPr>
        <p:spPr>
          <a:xfrm>
            <a:off x="3525838" y="6529388"/>
            <a:ext cx="6599237" cy="1016000"/>
          </a:xfrm>
        </p:spPr>
        <p:txBody>
          <a:bodyPr/>
          <a:lstStyle/>
          <a:p>
            <a:r>
              <a:rPr lang="ru-RU" dirty="0" smtClean="0"/>
              <a:t>+7 (926) 556-14-57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24"/>
          </p:nvPr>
        </p:nvSpPr>
        <p:spPr>
          <a:xfrm>
            <a:off x="1043379" y="2831765"/>
            <a:ext cx="8960470" cy="2581753"/>
          </a:xfrm>
        </p:spPr>
        <p:txBody>
          <a:bodyPr/>
          <a:lstStyle/>
          <a:p>
            <a:r>
              <a:rPr lang="ru-RU" dirty="0" smtClean="0"/>
              <a:t>Дарья </a:t>
            </a:r>
            <a:r>
              <a:rPr lang="ru-RU" dirty="0" err="1" smtClean="0"/>
              <a:t>Огородникова</a:t>
            </a:r>
            <a:r>
              <a:rPr lang="ru-RU" dirty="0" smtClean="0"/>
              <a:t>,</a:t>
            </a:r>
          </a:p>
          <a:p>
            <a:r>
              <a:rPr lang="ru-RU" dirty="0" smtClean="0"/>
              <a:t>Коммерческий департамент </a:t>
            </a:r>
            <a:endParaRPr lang="ru-RU" dirty="0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023939" y="766763"/>
            <a:ext cx="22334536" cy="1522412"/>
          </a:xfrm>
        </p:spPr>
        <p:txBody>
          <a:bodyPr/>
          <a:lstStyle/>
          <a:p>
            <a:r>
              <a:rPr lang="ru-RU" dirty="0" smtClean="0"/>
              <a:t>Контакты</a:t>
            </a:r>
            <a:endParaRPr lang="ru-RU" dirty="0"/>
          </a:p>
        </p:txBody>
      </p:sp>
      <p:pic>
        <p:nvPicPr>
          <p:cNvPr id="8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38" y="8574776"/>
            <a:ext cx="1032076" cy="1019175"/>
          </a:xfrm>
          <a:prstGeom prst="rect">
            <a:avLst/>
          </a:prstGeom>
        </p:spPr>
      </p:pic>
      <p:pic>
        <p:nvPicPr>
          <p:cNvPr id="9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452" y="6388101"/>
            <a:ext cx="549871" cy="99976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75733" y="-1083733"/>
            <a:ext cx="18473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5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59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23939" y="709613"/>
            <a:ext cx="22334536" cy="1522412"/>
          </a:xfrm>
        </p:spPr>
        <p:txBody>
          <a:bodyPr/>
          <a:lstStyle/>
          <a:p>
            <a:r>
              <a:rPr lang="ru-RU" dirty="0" smtClean="0"/>
              <a:t>Чем хороши продажи в интернете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767205" y="3147210"/>
            <a:ext cx="19010560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Arial" charset="0"/>
                <a:ea typeface="Arial" charset="0"/>
                <a:cs typeface="Arial" charset="0"/>
              </a:rPr>
              <a:t>Дешево </a:t>
            </a:r>
          </a:p>
          <a:p>
            <a:r>
              <a:rPr lang="ru-RU" sz="3900" dirty="0" smtClean="0">
                <a:latin typeface="Arial" charset="0"/>
                <a:ea typeface="Arial" charset="0"/>
                <a:cs typeface="Arial" charset="0"/>
              </a:rPr>
              <a:t>Можно не платить аренду и не нанимать продавцов. Нет недостач. </a:t>
            </a:r>
          </a:p>
          <a:p>
            <a:endParaRPr lang="ru-RU" sz="3900" dirty="0">
              <a:latin typeface="Arial" charset="0"/>
              <a:ea typeface="Arial" charset="0"/>
              <a:cs typeface="Arial" charset="0"/>
            </a:endParaRPr>
          </a:p>
          <a:p>
            <a:r>
              <a:rPr lang="ru-RU" sz="6000" dirty="0" smtClean="0">
                <a:latin typeface="Arial" charset="0"/>
                <a:ea typeface="Arial" charset="0"/>
                <a:cs typeface="Arial" charset="0"/>
              </a:rPr>
              <a:t>Полезно</a:t>
            </a:r>
          </a:p>
          <a:p>
            <a:r>
              <a:rPr lang="ru-RU" sz="3900" dirty="0" smtClean="0">
                <a:latin typeface="Arial" charset="0"/>
                <a:ea typeface="Arial" charset="0"/>
                <a:cs typeface="Arial" charset="0"/>
              </a:rPr>
              <a:t>Чем больше вариантов оплаты, тем больше покупателей. </a:t>
            </a:r>
          </a:p>
          <a:p>
            <a:endParaRPr lang="ru-RU" sz="3900" dirty="0">
              <a:latin typeface="Arial" charset="0"/>
              <a:ea typeface="Arial" charset="0"/>
              <a:cs typeface="Arial" charset="0"/>
            </a:endParaRPr>
          </a:p>
          <a:p>
            <a:r>
              <a:rPr lang="ru-RU" sz="6000" dirty="0" smtClean="0">
                <a:latin typeface="Arial" charset="0"/>
                <a:ea typeface="Arial" charset="0"/>
                <a:cs typeface="Arial" charset="0"/>
              </a:rPr>
              <a:t>Удобно</a:t>
            </a:r>
            <a:r>
              <a:rPr lang="ru-RU" sz="6000" b="1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r>
              <a:rPr lang="ru-RU" sz="3900" dirty="0" smtClean="0">
                <a:latin typeface="Arial" charset="0"/>
                <a:ea typeface="Arial" charset="0"/>
                <a:cs typeface="Arial" charset="0"/>
              </a:rPr>
              <a:t>Вся бухгалтерия – в электронном виде. Заказы обрабатываются автоматически. </a:t>
            </a:r>
          </a:p>
          <a:p>
            <a:endParaRPr lang="ru-RU" sz="3900" dirty="0">
              <a:latin typeface="Arial" charset="0"/>
              <a:ea typeface="Arial" charset="0"/>
              <a:cs typeface="Arial" charset="0"/>
            </a:endParaRPr>
          </a:p>
          <a:p>
            <a:r>
              <a:rPr lang="ru-RU" sz="60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Приятно</a:t>
            </a:r>
            <a:r>
              <a:rPr lang="ru-RU" sz="55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r>
              <a:rPr lang="ru-RU" sz="3900" dirty="0" smtClean="0">
                <a:latin typeface="Arial" charset="0"/>
                <a:ea typeface="Arial" charset="0"/>
                <a:cs typeface="Arial" charset="0"/>
              </a:rPr>
              <a:t>Покупатели будут рады, если вы избавите их от очередей, сдачи, хмурых кассиров. </a:t>
            </a:r>
            <a:endParaRPr lang="ru-RU" sz="3900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32" y="9570893"/>
            <a:ext cx="1881469" cy="2160588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38" y="7478568"/>
            <a:ext cx="1957407" cy="1859090"/>
          </a:xfrm>
          <a:prstGeom prst="rect">
            <a:avLst/>
          </a:prstGeom>
        </p:spPr>
      </p:pic>
      <p:pic>
        <p:nvPicPr>
          <p:cNvPr id="6" name="Изображение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129" y="2879743"/>
            <a:ext cx="2145320" cy="1978152"/>
          </a:xfrm>
          <a:prstGeom prst="rect">
            <a:avLst/>
          </a:prstGeom>
        </p:spPr>
      </p:pic>
      <p:pic>
        <p:nvPicPr>
          <p:cNvPr id="8" name="Изображение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280" y="5072336"/>
            <a:ext cx="1957352" cy="2043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7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Лайфхаки</a:t>
            </a:r>
            <a:r>
              <a:rPr lang="ru-RU" dirty="0" smtClean="0"/>
              <a:t> для онлайн-продаж 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930300" y="4318801"/>
            <a:ext cx="5583600" cy="128608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Предавторизация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2"/>
              </a:buClr>
            </a:pPr>
            <a:endParaRPr lang="ru-RU" sz="4220" dirty="0" err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128141" y="3962400"/>
            <a:ext cx="10059420" cy="259133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Счета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по электронной почте </a:t>
            </a:r>
          </a:p>
          <a:p>
            <a:pPr algn="ctr">
              <a:buClr>
                <a:schemeClr val="tx2"/>
              </a:buClr>
            </a:pPr>
            <a:endParaRPr lang="ru-RU" sz="4220" dirty="0" err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148479" y="7748644"/>
            <a:ext cx="4897173" cy="113648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Оплата картой </a:t>
            </a:r>
          </a:p>
          <a:p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при доставке </a:t>
            </a:r>
          </a:p>
          <a:p>
            <a:pPr>
              <a:buClr>
                <a:schemeClr val="tx2"/>
              </a:buClr>
            </a:pPr>
            <a:endParaRPr lang="ru-RU" sz="4220" dirty="0" err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72395" y="9824312"/>
            <a:ext cx="5546649" cy="185523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>
              <a:buClr>
                <a:schemeClr val="tx2"/>
              </a:buClr>
            </a:pP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Кредиты онлайн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Текст 4"/>
          <p:cNvSpPr txBox="1">
            <a:spLocks/>
          </p:cNvSpPr>
          <p:nvPr/>
        </p:nvSpPr>
        <p:spPr>
          <a:xfrm>
            <a:off x="4040701" y="7128653"/>
            <a:ext cx="5032946" cy="1078487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>
            <a:lvl1pPr marL="0" indent="0" algn="l" defTabSz="1828709" rtl="0" eaLnBrk="1" latinLnBrk="0" hangingPunct="1">
              <a:lnSpc>
                <a:spcPts val="6000"/>
              </a:lnSpc>
              <a:spcBef>
                <a:spcPts val="4000"/>
              </a:spcBef>
              <a:spcAft>
                <a:spcPts val="4000"/>
              </a:spcAft>
              <a:buFontTx/>
              <a:buNone/>
              <a:defRPr sz="5000" u="none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720000" algn="l" defTabSz="1908000" rtl="0" eaLnBrk="1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Impact" panose="020B0806030902050204" pitchFamily="34" charset="0"/>
              <a:buChar char="▌"/>
              <a:defRPr sz="500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511300" indent="-792000" algn="l" defTabSz="1828709" rtl="0" eaLnBrk="1" latinLnBrk="0" hangingPunct="1">
              <a:lnSpc>
                <a:spcPts val="6000"/>
              </a:lnSpc>
              <a:spcBef>
                <a:spcPts val="4000"/>
              </a:spcBef>
              <a:spcAft>
                <a:spcPts val="0"/>
              </a:spcAft>
              <a:buFont typeface="Textbook New Light" panose="020B0503020503020204" pitchFamily="34" charset="-52"/>
              <a:buChar char="›"/>
              <a:defRPr sz="5000" u="none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512000" indent="-792000" algn="l" defTabSz="1828709" rtl="0" eaLnBrk="1" latinLnBrk="0" hangingPunct="1">
              <a:lnSpc>
                <a:spcPts val="6000"/>
              </a:lnSpc>
              <a:spcBef>
                <a:spcPts val="4000"/>
              </a:spcBef>
              <a:spcAft>
                <a:spcPts val="0"/>
              </a:spcAft>
              <a:buFont typeface="+mj-lt"/>
              <a:buAutoNum type="arabicPeriod"/>
              <a:defRPr sz="5000" u="none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0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8949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303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7657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011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000" dirty="0" smtClean="0"/>
              <a:t>Привязка карты  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7326" y="6743701"/>
            <a:ext cx="2303908" cy="2123209"/>
          </a:xfrm>
          <a:prstGeom prst="rect">
            <a:avLst/>
          </a:prstGeom>
        </p:spPr>
      </p:pic>
      <p:pic>
        <p:nvPicPr>
          <p:cNvPr id="10" name="Изображение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4508" y="3468994"/>
            <a:ext cx="2064858" cy="2155954"/>
          </a:xfrm>
          <a:prstGeom prst="rect">
            <a:avLst/>
          </a:prstGeom>
        </p:spPr>
      </p:pic>
      <p:pic>
        <p:nvPicPr>
          <p:cNvPr id="18" name="Изображение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36" y="7000077"/>
            <a:ext cx="1972946" cy="1528340"/>
          </a:xfrm>
          <a:prstGeom prst="rect">
            <a:avLst/>
          </a:prstGeom>
        </p:spPr>
      </p:pic>
      <p:pic>
        <p:nvPicPr>
          <p:cNvPr id="19" name="Изображение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62" y="3559175"/>
            <a:ext cx="1992313" cy="2085288"/>
          </a:xfrm>
          <a:prstGeom prst="rect">
            <a:avLst/>
          </a:prstGeom>
        </p:spPr>
      </p:pic>
      <p:pic>
        <p:nvPicPr>
          <p:cNvPr id="20" name="Изображение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256" y="9502214"/>
            <a:ext cx="2526431" cy="2329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32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052515" y="6345382"/>
            <a:ext cx="5763922" cy="11499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52514" y="7495307"/>
            <a:ext cx="12608068" cy="52785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3939" y="681038"/>
            <a:ext cx="22334536" cy="1522412"/>
          </a:xfrm>
        </p:spPr>
        <p:txBody>
          <a:bodyPr/>
          <a:lstStyle/>
          <a:p>
            <a:r>
              <a:rPr lang="ru-RU" dirty="0" err="1" smtClean="0"/>
              <a:t>Предавторизация</a:t>
            </a:r>
            <a:endParaRPr lang="ru-RU" dirty="0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1024805" y="2585608"/>
            <a:ext cx="19175122" cy="32710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1828709" rtl="0" eaLnBrk="1" latinLnBrk="0" hangingPunct="1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buFontTx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-727075" algn="l" defTabSz="1908000" rtl="0" eaLnBrk="1" latinLnBrk="0" hangingPunct="1">
              <a:lnSpc>
                <a:spcPts val="5500"/>
              </a:lnSpc>
              <a:spcBef>
                <a:spcPts val="1000"/>
              </a:spcBef>
              <a:spcAft>
                <a:spcPts val="1000"/>
              </a:spcAft>
              <a:buClr>
                <a:schemeClr val="tx2"/>
              </a:buClr>
              <a:buFont typeface="Impact" panose="020B0806030902050204" pitchFamily="34" charset="0"/>
              <a:buChar char="│"/>
              <a:defRPr sz="5000" kern="1200" baseline="0">
                <a:solidFill>
                  <a:schemeClr val="tx1"/>
                </a:solidFill>
                <a:latin typeface="Textbook New" panose="020B0603020503020204" pitchFamily="34" charset="-52"/>
                <a:ea typeface="+mn-ea"/>
                <a:cs typeface="+mn-cs"/>
              </a:defRPr>
            </a:lvl2pPr>
            <a:lvl3pPr marL="1516063" indent="-623888" algn="l" defTabSz="1828709" rtl="0" eaLnBrk="1" latinLnBrk="0" hangingPunct="1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buFont typeface="Textbook New Light" panose="020B0503020503020204" pitchFamily="34" charset="-52"/>
              <a:buChar char="›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3038" indent="-623888" algn="l" defTabSz="1828709" rtl="0" eaLnBrk="1" latinLnBrk="0" hangingPunct="1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buFont typeface="+mj-lt"/>
              <a:buAutoNum type="arabicPeriod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8949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303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7657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011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smtClean="0">
                <a:latin typeface="Arial" charset="0"/>
                <a:ea typeface="Arial" charset="0"/>
                <a:cs typeface="Arial" charset="0"/>
              </a:rPr>
              <a:t>Это возможность списывать деньги с карты клиента в два приема:</a:t>
            </a:r>
          </a:p>
          <a:p>
            <a:pPr marL="571500" indent="-571500">
              <a:buFont typeface="Arial" charset="0"/>
              <a:buChar char="•"/>
            </a:pPr>
            <a:r>
              <a:rPr lang="ru-RU" sz="3900" dirty="0" smtClean="0">
                <a:latin typeface="Arial" charset="0"/>
                <a:ea typeface="Arial" charset="0"/>
                <a:cs typeface="Arial" charset="0"/>
              </a:rPr>
              <a:t>нужная сумма блокируется на карте,</a:t>
            </a:r>
          </a:p>
          <a:p>
            <a:pPr marL="571500" indent="-571500">
              <a:buFont typeface="Arial" charset="0"/>
              <a:buChar char="•"/>
            </a:pPr>
            <a:r>
              <a:rPr lang="ru-RU" sz="3900" dirty="0" smtClean="0">
                <a:latin typeface="Arial" charset="0"/>
                <a:ea typeface="Arial" charset="0"/>
                <a:cs typeface="Arial" charset="0"/>
              </a:rPr>
              <a:t>сумма списывается через некоторое время, после вашего подтверждения.</a:t>
            </a:r>
            <a:endParaRPr lang="ru-RU" sz="39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67343" y="8243451"/>
            <a:ext cx="10861966" cy="3273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ru-RU" sz="3900" dirty="0" smtClean="0">
                <a:latin typeface="Arial" charset="0"/>
                <a:ea typeface="Arial" charset="0"/>
                <a:cs typeface="Arial" charset="0"/>
              </a:rPr>
              <a:t>Чтобы </a:t>
            </a:r>
            <a:r>
              <a:rPr lang="ru-RU" sz="3900" dirty="0">
                <a:latin typeface="Arial" charset="0"/>
                <a:ea typeface="Arial" charset="0"/>
                <a:cs typeface="Arial" charset="0"/>
              </a:rPr>
              <a:t>списывать деньги по факту </a:t>
            </a:r>
            <a:r>
              <a:rPr lang="en-US" sz="39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3900" dirty="0" smtClean="0">
                <a:latin typeface="Arial" charset="0"/>
                <a:ea typeface="Arial" charset="0"/>
                <a:cs typeface="Arial" charset="0"/>
              </a:rPr>
            </a:br>
            <a:r>
              <a:rPr lang="ru-RU" sz="3900" dirty="0" smtClean="0">
                <a:latin typeface="Arial" charset="0"/>
                <a:ea typeface="Arial" charset="0"/>
                <a:cs typeface="Arial" charset="0"/>
              </a:rPr>
              <a:t>или </a:t>
            </a:r>
            <a:r>
              <a:rPr lang="ru-RU" sz="3900" dirty="0">
                <a:latin typeface="Arial" charset="0"/>
                <a:ea typeface="Arial" charset="0"/>
                <a:cs typeface="Arial" charset="0"/>
              </a:rPr>
              <a:t>делать быстрые возвраты без комиссии</a:t>
            </a:r>
            <a:r>
              <a:rPr lang="ru-RU" sz="3900" dirty="0" smtClean="0">
                <a:latin typeface="Arial" charset="0"/>
                <a:ea typeface="Arial" charset="0"/>
                <a:cs typeface="Arial" charset="0"/>
              </a:rPr>
              <a:t>.</a:t>
            </a:r>
            <a:endParaRPr lang="en-US" sz="3900" dirty="0" smtClean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10000"/>
              </a:lnSpc>
            </a:pPr>
            <a:r>
              <a:rPr lang="ru-RU" sz="3900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lang="ru-RU" sz="3900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200000"/>
              </a:lnSpc>
            </a:pPr>
            <a:r>
              <a:rPr lang="ru-RU" sz="3900" dirty="0" smtClean="0">
                <a:latin typeface="Arial" charset="0"/>
                <a:ea typeface="Arial" charset="0"/>
                <a:cs typeface="Arial" charset="0"/>
              </a:rPr>
              <a:t>Чтобы проверить, готов ли клиент платить.</a:t>
            </a:r>
            <a:r>
              <a:rPr lang="en-US" sz="3900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lang="ru-RU" sz="5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22761" y="11308350"/>
            <a:ext cx="725978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900" dirty="0">
                <a:latin typeface="Arial" charset="0"/>
                <a:ea typeface="Arial" charset="0"/>
                <a:cs typeface="Arial" charset="0"/>
              </a:rPr>
              <a:t>Например, при</a:t>
            </a:r>
            <a:r>
              <a:rPr lang="en-US" sz="3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ru-RU" sz="3900" dirty="0">
                <a:latin typeface="Arial" charset="0"/>
                <a:ea typeface="Arial" charset="0"/>
                <a:cs typeface="Arial" charset="0"/>
              </a:rPr>
              <a:t>бронировании</a:t>
            </a:r>
            <a:r>
              <a:rPr lang="ru-RU" sz="3900" dirty="0" smtClean="0">
                <a:latin typeface="Arial" charset="0"/>
                <a:ea typeface="Arial" charset="0"/>
                <a:cs typeface="Arial" charset="0"/>
              </a:rPr>
              <a:t>.</a:t>
            </a:r>
            <a:endParaRPr lang="ru-RU" sz="5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41596" y="6549128"/>
            <a:ext cx="4267202" cy="752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ru-RU" sz="3900" dirty="0" smtClean="0">
                <a:latin typeface="Arial" charset="0"/>
                <a:ea typeface="Arial" charset="0"/>
                <a:cs typeface="Arial" charset="0"/>
              </a:rPr>
              <a:t>Зачем это делать</a:t>
            </a:r>
            <a:endParaRPr lang="ru-RU" sz="5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3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работает </a:t>
            </a:r>
            <a:r>
              <a:rPr lang="ru-RU" dirty="0" err="1" smtClean="0"/>
              <a:t>предавторизация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3" name="Рисунок 12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18" r="8318"/>
          <a:stretch>
            <a:fillRect/>
          </a:stretch>
        </p:blipFill>
        <p:spPr>
          <a:xfrm>
            <a:off x="965804" y="3379467"/>
            <a:ext cx="2516473" cy="2156976"/>
          </a:xfrm>
        </p:spPr>
      </p:pic>
      <p:pic>
        <p:nvPicPr>
          <p:cNvPr id="20" name="Изображение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1915" y="5777332"/>
            <a:ext cx="2518582" cy="2161336"/>
          </a:xfrm>
          <a:prstGeom prst="rect">
            <a:avLst/>
          </a:prstGeom>
        </p:spPr>
      </p:pic>
      <p:pic>
        <p:nvPicPr>
          <p:cNvPr id="21" name="Изображение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22040" y="5134647"/>
            <a:ext cx="2518582" cy="2161336"/>
          </a:xfrm>
          <a:prstGeom prst="rect">
            <a:avLst/>
          </a:prstGeom>
        </p:spPr>
      </p:pic>
      <p:sp>
        <p:nvSpPr>
          <p:cNvPr id="30" name="Текст 5"/>
          <p:cNvSpPr>
            <a:spLocks noGrp="1"/>
          </p:cNvSpPr>
          <p:nvPr>
            <p:ph type="body" sz="quarter" idx="15"/>
          </p:nvPr>
        </p:nvSpPr>
        <p:spPr>
          <a:xfrm>
            <a:off x="5286444" y="5832984"/>
            <a:ext cx="3566207" cy="399751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900" dirty="0">
                <a:solidFill>
                  <a:schemeClr val="bg1">
                    <a:lumMod val="75000"/>
                  </a:schemeClr>
                </a:solidFill>
              </a:rPr>
              <a:t>Шаг </a:t>
            </a:r>
            <a:r>
              <a:rPr lang="ru-RU" sz="3900" dirty="0" smtClean="0">
                <a:solidFill>
                  <a:schemeClr val="bg1">
                    <a:lumMod val="75000"/>
                  </a:schemeClr>
                </a:solidFill>
              </a:rPr>
              <a:t>2</a:t>
            </a:r>
            <a:r>
              <a:rPr lang="ru-RU" sz="3900" dirty="0" smtClean="0"/>
              <a:t/>
            </a:r>
            <a:br>
              <a:rPr lang="ru-RU" sz="3900" dirty="0" smtClean="0"/>
            </a:br>
            <a:r>
              <a:rPr lang="ru-RU" sz="3900" dirty="0" smtClean="0"/>
              <a:t>Деньги блокируются на счету</a:t>
            </a:r>
            <a:endParaRPr lang="ru-RU" sz="3900" dirty="0"/>
          </a:p>
        </p:txBody>
      </p:sp>
      <p:sp>
        <p:nvSpPr>
          <p:cNvPr id="31" name="Текст 5"/>
          <p:cNvSpPr>
            <a:spLocks noGrp="1"/>
          </p:cNvSpPr>
          <p:nvPr>
            <p:ph type="body" sz="quarter" idx="15"/>
          </p:nvPr>
        </p:nvSpPr>
        <p:spPr>
          <a:xfrm>
            <a:off x="9435368" y="5854498"/>
            <a:ext cx="4619748" cy="295500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900" dirty="0">
                <a:solidFill>
                  <a:schemeClr val="bg1">
                    <a:lumMod val="75000"/>
                  </a:schemeClr>
                </a:solidFill>
              </a:rPr>
              <a:t>Шаг </a:t>
            </a:r>
            <a:r>
              <a:rPr lang="ru-RU" sz="3900" dirty="0" smtClean="0">
                <a:solidFill>
                  <a:schemeClr val="bg1">
                    <a:lumMod val="75000"/>
                  </a:schemeClr>
                </a:solidFill>
              </a:rPr>
              <a:t>3</a:t>
            </a:r>
            <a:r>
              <a:rPr lang="ru-RU" sz="3900" dirty="0" smtClean="0"/>
              <a:t/>
            </a:r>
            <a:br>
              <a:rPr lang="ru-RU" sz="3900" dirty="0" smtClean="0"/>
            </a:br>
            <a:r>
              <a:rPr lang="ru-RU" sz="3900" dirty="0" smtClean="0"/>
              <a:t>Вы проверяете, </a:t>
            </a:r>
            <a:br>
              <a:rPr lang="ru-RU" sz="3900" dirty="0" smtClean="0"/>
            </a:br>
            <a:r>
              <a:rPr lang="ru-RU" sz="3900" dirty="0" smtClean="0"/>
              <a:t>все ли в порядке</a:t>
            </a:r>
            <a:endParaRPr lang="ru-RU" sz="3900" dirty="0"/>
          </a:p>
        </p:txBody>
      </p:sp>
      <p:sp>
        <p:nvSpPr>
          <p:cNvPr id="32" name="Текст 5"/>
          <p:cNvSpPr>
            <a:spLocks noGrp="1"/>
          </p:cNvSpPr>
          <p:nvPr>
            <p:ph type="body" sz="quarter" idx="15"/>
          </p:nvPr>
        </p:nvSpPr>
        <p:spPr>
          <a:xfrm>
            <a:off x="14431843" y="5832750"/>
            <a:ext cx="4327214" cy="436412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900" dirty="0">
                <a:solidFill>
                  <a:schemeClr val="bg1">
                    <a:lumMod val="75000"/>
                  </a:schemeClr>
                </a:solidFill>
              </a:rPr>
              <a:t>Шаг </a:t>
            </a:r>
            <a:r>
              <a:rPr lang="ru-RU" sz="3900" dirty="0" smtClean="0">
                <a:solidFill>
                  <a:schemeClr val="bg1">
                    <a:lumMod val="75000"/>
                  </a:schemeClr>
                </a:solidFill>
              </a:rPr>
              <a:t>4</a:t>
            </a:r>
            <a:r>
              <a:rPr lang="ru-RU" sz="3900" dirty="0" smtClean="0"/>
              <a:t/>
            </a:r>
            <a:br>
              <a:rPr lang="ru-RU" sz="3900" dirty="0" smtClean="0"/>
            </a:br>
            <a:r>
              <a:rPr lang="ru-RU" sz="3900" dirty="0" smtClean="0"/>
              <a:t>И подтверждаете платеж</a:t>
            </a:r>
            <a:endParaRPr lang="ru-RU" sz="3900" dirty="0"/>
          </a:p>
        </p:txBody>
      </p:sp>
      <p:pic>
        <p:nvPicPr>
          <p:cNvPr id="37" name="Изображение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218" y="3840390"/>
            <a:ext cx="2064313" cy="1526602"/>
          </a:xfrm>
          <a:prstGeom prst="rect">
            <a:avLst/>
          </a:prstGeom>
        </p:spPr>
      </p:pic>
      <p:pic>
        <p:nvPicPr>
          <p:cNvPr id="38" name="Изображение 3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224" y="3705399"/>
            <a:ext cx="1615947" cy="1615947"/>
          </a:xfrm>
          <a:prstGeom prst="rect">
            <a:avLst/>
          </a:prstGeom>
        </p:spPr>
      </p:pic>
      <p:pic>
        <p:nvPicPr>
          <p:cNvPr id="40" name="Изображение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046" y="3830640"/>
            <a:ext cx="2332830" cy="1433324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sz="quarter" idx="15"/>
          </p:nvPr>
        </p:nvSpPr>
        <p:spPr>
          <a:xfrm>
            <a:off x="1027786" y="5864305"/>
            <a:ext cx="4001946" cy="300180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900" dirty="0" smtClean="0">
                <a:solidFill>
                  <a:schemeClr val="bg1">
                    <a:lumMod val="75000"/>
                  </a:schemeClr>
                </a:solidFill>
              </a:rPr>
              <a:t>Шаг 1</a:t>
            </a:r>
            <a:r>
              <a:rPr lang="ru-RU" sz="3900" dirty="0" smtClean="0"/>
              <a:t/>
            </a:r>
            <a:br>
              <a:rPr lang="ru-RU" sz="3900" dirty="0" smtClean="0"/>
            </a:br>
            <a:r>
              <a:rPr lang="ru-RU" sz="3900" dirty="0" smtClean="0"/>
              <a:t>Клиент платит картой </a:t>
            </a:r>
            <a:endParaRPr lang="ru-RU" sz="3900" dirty="0"/>
          </a:p>
        </p:txBody>
      </p:sp>
      <p:pic>
        <p:nvPicPr>
          <p:cNvPr id="17" name="Изображение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6805" y="3888929"/>
            <a:ext cx="2332830" cy="14333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324987" y="5809930"/>
            <a:ext cx="525297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9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 5</a:t>
            </a:r>
            <a:r>
              <a:rPr lang="en-US" sz="3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Деньги </a:t>
            </a:r>
          </a:p>
          <a:p>
            <a:r>
              <a:rPr lang="ru-RU" sz="3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отправляются </a:t>
            </a:r>
          </a:p>
          <a:p>
            <a:r>
              <a:rPr lang="ru-RU" sz="3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ваш счет</a:t>
            </a:r>
          </a:p>
        </p:txBody>
      </p:sp>
    </p:spTree>
    <p:extLst>
      <p:ext uri="{BB962C8B-B14F-4D97-AF65-F5344CB8AC3E}">
        <p14:creationId xmlns:p14="http://schemas.microsoft.com/office/powerpoint/2010/main" val="10139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/>
      <p:bldP spid="31" grpId="0" build="p"/>
      <p:bldP spid="3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Привязка карты </a:t>
            </a:r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3597804" y="6388622"/>
            <a:ext cx="16078728" cy="614204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4000" dirty="0" smtClean="0">
                <a:latin typeface="Arial" charset="0"/>
                <a:ea typeface="Arial" charset="0"/>
                <a:cs typeface="Arial" charset="0"/>
              </a:rPr>
              <a:t>Во время платежа покупатель вводит данные карты. </a:t>
            </a:r>
            <a:r>
              <a:rPr lang="en-US" sz="40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4000" dirty="0" smtClean="0">
                <a:latin typeface="Arial" charset="0"/>
                <a:ea typeface="Arial" charset="0"/>
                <a:cs typeface="Arial" charset="0"/>
              </a:rPr>
            </a:br>
            <a:endParaRPr lang="en-US" sz="4000" dirty="0" smtClean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00000"/>
              </a:lnSpc>
            </a:pPr>
            <a:r>
              <a:rPr lang="ru-RU" sz="4000" dirty="0" smtClean="0">
                <a:latin typeface="Arial" charset="0"/>
                <a:ea typeface="Arial" charset="0"/>
                <a:cs typeface="Arial" charset="0"/>
              </a:rPr>
              <a:t>Ставит галочку «Запомнить карту». </a:t>
            </a:r>
            <a:r>
              <a:rPr lang="en-US" sz="40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4000" dirty="0" smtClean="0">
                <a:latin typeface="Arial" charset="0"/>
                <a:ea typeface="Arial" charset="0"/>
                <a:cs typeface="Arial" charset="0"/>
              </a:rPr>
            </a:br>
            <a:endParaRPr lang="en-US" sz="4000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ru-RU" sz="4000" dirty="0" smtClean="0">
                <a:latin typeface="Arial" charset="0"/>
                <a:ea typeface="Arial" charset="0"/>
                <a:cs typeface="Arial" charset="0"/>
              </a:rPr>
              <a:t>При следующем платеже ему нужно указать только код </a:t>
            </a:r>
            <a:r>
              <a:rPr lang="en-US" sz="4000" dirty="0" smtClean="0">
                <a:latin typeface="Arial" charset="0"/>
                <a:ea typeface="Arial" charset="0"/>
                <a:cs typeface="Arial" charset="0"/>
              </a:rPr>
              <a:t>CVV</a:t>
            </a:r>
            <a:r>
              <a:rPr lang="ru-RU" sz="4000" dirty="0" smtClean="0">
                <a:latin typeface="Arial" charset="0"/>
                <a:ea typeface="Arial" charset="0"/>
                <a:cs typeface="Arial" charset="0"/>
              </a:rPr>
              <a:t>. </a:t>
            </a:r>
            <a:endParaRPr lang="ru-RU" sz="4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024805" y="2585608"/>
            <a:ext cx="20886928" cy="32710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1828709" rtl="0" eaLnBrk="1" latinLnBrk="0" hangingPunct="1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buFontTx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-727075" algn="l" defTabSz="1908000" rtl="0" eaLnBrk="1" latinLnBrk="0" hangingPunct="1">
              <a:lnSpc>
                <a:spcPts val="5500"/>
              </a:lnSpc>
              <a:spcBef>
                <a:spcPts val="1000"/>
              </a:spcBef>
              <a:spcAft>
                <a:spcPts val="1000"/>
              </a:spcAft>
              <a:buClr>
                <a:schemeClr val="tx2"/>
              </a:buClr>
              <a:buFont typeface="Impact" panose="020B0806030902050204" pitchFamily="34" charset="0"/>
              <a:buChar char="│"/>
              <a:defRPr sz="5000" kern="1200" baseline="0">
                <a:solidFill>
                  <a:schemeClr val="tx1"/>
                </a:solidFill>
                <a:latin typeface="Textbook New" panose="020B0603020503020204" pitchFamily="34" charset="-52"/>
                <a:ea typeface="+mn-ea"/>
                <a:cs typeface="+mn-cs"/>
              </a:defRPr>
            </a:lvl2pPr>
            <a:lvl3pPr marL="1516063" indent="-623888" algn="l" defTabSz="1828709" rtl="0" eaLnBrk="1" latinLnBrk="0" hangingPunct="1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buFont typeface="Textbook New Light" panose="020B0503020503020204" pitchFamily="34" charset="-52"/>
              <a:buChar char="›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3038" indent="-623888" algn="l" defTabSz="1828709" rtl="0" eaLnBrk="1" latinLnBrk="0" hangingPunct="1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buFont typeface="+mj-lt"/>
              <a:buAutoNum type="arabicPeriod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8949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303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7657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011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000" dirty="0">
                <a:latin typeface="Arial" charset="0"/>
                <a:ea typeface="Arial" charset="0"/>
                <a:cs typeface="Arial" charset="0"/>
              </a:rPr>
              <a:t>Это возможность платить на сайте в один клик. Удобно для постоянных клиентов. </a:t>
            </a:r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54" y="6141095"/>
            <a:ext cx="1742204" cy="13495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56205" y="4217807"/>
            <a:ext cx="65701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6000" dirty="0">
                <a:latin typeface="Arial" charset="0"/>
                <a:ea typeface="Arial" charset="0"/>
                <a:cs typeface="Arial" charset="0"/>
              </a:rPr>
              <a:t>Как это работает </a:t>
            </a:r>
            <a:endParaRPr lang="en-US" sz="60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6" name="Изображение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1" y="8027490"/>
            <a:ext cx="1685880" cy="1670692"/>
          </a:xfrm>
          <a:prstGeom prst="rect">
            <a:avLst/>
          </a:prstGeom>
        </p:spPr>
      </p:pic>
      <p:pic>
        <p:nvPicPr>
          <p:cNvPr id="7" name="Изображение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809" y="10327409"/>
            <a:ext cx="1877621" cy="1642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4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charset="0"/>
                <a:ea typeface="Arial" charset="0"/>
                <a:cs typeface="Arial" charset="0"/>
              </a:rPr>
              <a:t>Плюсы привязки</a:t>
            </a:r>
            <a:endParaRPr lang="ru-RU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936475" y="3237442"/>
            <a:ext cx="19973395" cy="98689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1828709" rtl="0" eaLnBrk="1" latinLnBrk="0" hangingPunct="1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buFontTx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-727075" algn="l" defTabSz="1908000" rtl="0" eaLnBrk="1" latinLnBrk="0" hangingPunct="1">
              <a:lnSpc>
                <a:spcPts val="5500"/>
              </a:lnSpc>
              <a:spcBef>
                <a:spcPts val="1000"/>
              </a:spcBef>
              <a:spcAft>
                <a:spcPts val="1000"/>
              </a:spcAft>
              <a:buClr>
                <a:schemeClr val="tx2"/>
              </a:buClr>
              <a:buFont typeface="Impact" panose="020B0806030902050204" pitchFamily="34" charset="0"/>
              <a:buChar char="│"/>
              <a:defRPr sz="5000" kern="1200" baseline="0">
                <a:solidFill>
                  <a:schemeClr val="tx1"/>
                </a:solidFill>
                <a:latin typeface="Textbook New" panose="020B0603020503020204" pitchFamily="34" charset="-52"/>
                <a:ea typeface="+mn-ea"/>
                <a:cs typeface="+mn-cs"/>
              </a:defRPr>
            </a:lvl2pPr>
            <a:lvl3pPr marL="1516063" indent="-623888" algn="l" defTabSz="1828709" rtl="0" eaLnBrk="1" latinLnBrk="0" hangingPunct="1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buFont typeface="Textbook New Light" panose="020B0503020503020204" pitchFamily="34" charset="-52"/>
              <a:buChar char="›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3038" indent="-623888" algn="l" defTabSz="1828709" rtl="0" eaLnBrk="1" latinLnBrk="0" hangingPunct="1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buFont typeface="+mj-lt"/>
              <a:buAutoNum type="arabicPeriod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8949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303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7657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011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182868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600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Увеличение конверсии</a:t>
            </a:r>
          </a:p>
          <a:p>
            <a:pPr lvl="0" defTabSz="182868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Чем проще платить, тем больше успешных платежей.</a:t>
            </a:r>
            <a:endParaRPr lang="en-US" sz="400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4000" dirty="0">
              <a:latin typeface="Arial" charset="0"/>
              <a:ea typeface="Arial" charset="0"/>
              <a:cs typeface="Arial" charset="0"/>
            </a:endParaRPr>
          </a:p>
          <a:p>
            <a:r>
              <a:rPr lang="ru-RU" sz="6000" dirty="0" smtClean="0">
                <a:latin typeface="Arial" charset="0"/>
                <a:ea typeface="Arial" charset="0"/>
                <a:cs typeface="Arial" charset="0"/>
              </a:rPr>
              <a:t>Данные в безопасности</a:t>
            </a:r>
          </a:p>
          <a:p>
            <a:r>
              <a:rPr lang="ru-RU" sz="4000" dirty="0" smtClean="0">
                <a:latin typeface="Arial" charset="0"/>
                <a:ea typeface="Arial" charset="0"/>
                <a:cs typeface="Arial" charset="0"/>
              </a:rPr>
              <a:t>Номер карты никто не увидит, данные под защитой </a:t>
            </a:r>
            <a:r>
              <a:rPr lang="ru-RU" sz="4000" dirty="0" err="1" smtClean="0">
                <a:latin typeface="Arial" charset="0"/>
                <a:ea typeface="Arial" charset="0"/>
                <a:cs typeface="Arial" charset="0"/>
              </a:rPr>
              <a:t>Яндекс.Кассы</a:t>
            </a:r>
            <a:r>
              <a:rPr lang="ru-RU" sz="4000" dirty="0" smtClean="0">
                <a:latin typeface="Arial" charset="0"/>
                <a:ea typeface="Arial" charset="0"/>
                <a:cs typeface="Arial" charset="0"/>
              </a:rPr>
              <a:t>.</a:t>
            </a:r>
            <a:endParaRPr lang="en-US" sz="4000" dirty="0" smtClean="0">
              <a:latin typeface="Arial" charset="0"/>
              <a:ea typeface="Arial" charset="0"/>
              <a:cs typeface="Arial" charset="0"/>
            </a:endParaRPr>
          </a:p>
          <a:p>
            <a:endParaRPr lang="en-US" sz="4000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00000"/>
              </a:lnSpc>
            </a:pPr>
            <a:r>
              <a:rPr lang="ru-RU" sz="6000" dirty="0" err="1">
                <a:latin typeface="Arial" charset="0"/>
                <a:ea typeface="Arial" charset="0"/>
                <a:cs typeface="Arial" charset="0"/>
              </a:rPr>
              <a:t>Автоплатежи</a:t>
            </a:r>
            <a:endParaRPr lang="ru-RU" sz="6000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00000"/>
              </a:lnSpc>
            </a:pPr>
            <a:r>
              <a:rPr lang="ru-RU" sz="4000" dirty="0">
                <a:latin typeface="Arial" charset="0"/>
                <a:ea typeface="Arial" charset="0"/>
                <a:cs typeface="Arial" charset="0"/>
              </a:rPr>
              <a:t>По согласию клиента деньги можно списывать автоматически.                                         Например, если сервис работает по подписке или у него есть внутренний счет. </a:t>
            </a:r>
          </a:p>
          <a:p>
            <a:endParaRPr lang="ru-RU" sz="4000" dirty="0">
              <a:latin typeface="Arial" charset="0"/>
              <a:ea typeface="Arial" charset="0"/>
              <a:cs typeface="Arial" charset="0"/>
            </a:endParaRPr>
          </a:p>
          <a:p>
            <a:endParaRPr lang="ru-RU" sz="4000" dirty="0" smtClean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9" name="Изображение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18" y="5603394"/>
            <a:ext cx="2380488" cy="2404534"/>
          </a:xfrm>
          <a:prstGeom prst="rect">
            <a:avLst/>
          </a:prstGeom>
        </p:spPr>
      </p:pic>
      <p:pic>
        <p:nvPicPr>
          <p:cNvPr id="10" name="Изображение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862" y="8948129"/>
            <a:ext cx="2180324" cy="2223499"/>
          </a:xfrm>
          <a:prstGeom prst="rect">
            <a:avLst/>
          </a:prstGeom>
        </p:spPr>
      </p:pic>
      <p:pic>
        <p:nvPicPr>
          <p:cNvPr id="12" name="Изображение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363" y="2826328"/>
            <a:ext cx="1929145" cy="196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999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055591" y="3813176"/>
            <a:ext cx="11912263" cy="303097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3938" y="766763"/>
            <a:ext cx="23349667" cy="1522412"/>
          </a:xfrm>
        </p:spPr>
        <p:txBody>
          <a:bodyPr/>
          <a:lstStyle/>
          <a:p>
            <a:r>
              <a:rPr lang="ru-RU" dirty="0" smtClean="0"/>
              <a:t>Счета по электронной почте </a:t>
            </a:r>
            <a:endParaRPr lang="ru-RU" dirty="0"/>
          </a:p>
        </p:txBody>
      </p:sp>
      <p:sp>
        <p:nvSpPr>
          <p:cNvPr id="9" name="Текст 4"/>
          <p:cNvSpPr txBox="1">
            <a:spLocks/>
          </p:cNvSpPr>
          <p:nvPr/>
        </p:nvSpPr>
        <p:spPr>
          <a:xfrm>
            <a:off x="4075197" y="4320000"/>
            <a:ext cx="16536818" cy="1268351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>
            <a:lvl1pPr marL="0" indent="0" algn="l" defTabSz="1828709" rtl="0" eaLnBrk="1" latinLnBrk="0" hangingPunct="1">
              <a:lnSpc>
                <a:spcPts val="6000"/>
              </a:lnSpc>
              <a:spcBef>
                <a:spcPts val="4000"/>
              </a:spcBef>
              <a:spcAft>
                <a:spcPts val="4000"/>
              </a:spcAft>
              <a:buFontTx/>
              <a:buNone/>
              <a:defRPr sz="5000" u="none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720000" algn="l" defTabSz="1908000" rtl="0" eaLnBrk="1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Impact" panose="020B0806030902050204" pitchFamily="34" charset="0"/>
              <a:buChar char="▌"/>
              <a:defRPr sz="500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511300" indent="-792000" algn="l" defTabSz="1828709" rtl="0" eaLnBrk="1" latinLnBrk="0" hangingPunct="1">
              <a:lnSpc>
                <a:spcPts val="6000"/>
              </a:lnSpc>
              <a:spcBef>
                <a:spcPts val="4000"/>
              </a:spcBef>
              <a:spcAft>
                <a:spcPts val="0"/>
              </a:spcAft>
              <a:buFont typeface="Textbook New Light" panose="020B0503020503020204" pitchFamily="34" charset="-52"/>
              <a:buChar char="›"/>
              <a:defRPr sz="5000" u="none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512000" indent="-792000" algn="l" defTabSz="1828709" rtl="0" eaLnBrk="1" latinLnBrk="0" hangingPunct="1">
              <a:lnSpc>
                <a:spcPts val="6000"/>
              </a:lnSpc>
              <a:spcBef>
                <a:spcPts val="4000"/>
              </a:spcBef>
              <a:spcAft>
                <a:spcPts val="0"/>
              </a:spcAft>
              <a:buFont typeface="+mj-lt"/>
              <a:buAutoNum type="arabicPeriod"/>
              <a:defRPr sz="5000" u="none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0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8949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303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7657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011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55594" y="2835564"/>
            <a:ext cx="5763922" cy="97761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968520" y="8788303"/>
            <a:ext cx="19973395" cy="35221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1828709" rtl="0" eaLnBrk="1" latinLnBrk="0" hangingPunct="1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buFontTx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-727075" algn="l" defTabSz="1908000" rtl="0" eaLnBrk="1" latinLnBrk="0" hangingPunct="1">
              <a:lnSpc>
                <a:spcPts val="5500"/>
              </a:lnSpc>
              <a:spcBef>
                <a:spcPts val="1000"/>
              </a:spcBef>
              <a:spcAft>
                <a:spcPts val="1000"/>
              </a:spcAft>
              <a:buClr>
                <a:schemeClr val="tx2"/>
              </a:buClr>
              <a:buFont typeface="Impact" panose="020B0806030902050204" pitchFamily="34" charset="0"/>
              <a:buChar char="│"/>
              <a:defRPr sz="5000" kern="1200" baseline="0">
                <a:solidFill>
                  <a:schemeClr val="tx1"/>
                </a:solidFill>
                <a:latin typeface="Textbook New" panose="020B0603020503020204" pitchFamily="34" charset="-52"/>
                <a:ea typeface="+mn-ea"/>
                <a:cs typeface="+mn-cs"/>
              </a:defRPr>
            </a:lvl2pPr>
            <a:lvl3pPr marL="1516063" indent="-623888" algn="l" defTabSz="1828709" rtl="0" eaLnBrk="1" latinLnBrk="0" hangingPunct="1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buFont typeface="Textbook New Light" panose="020B0503020503020204" pitchFamily="34" charset="-52"/>
              <a:buChar char="›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3038" indent="-623888" algn="l" defTabSz="1828709" rtl="0" eaLnBrk="1" latinLnBrk="0" hangingPunct="1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buFont typeface="+mj-lt"/>
              <a:buAutoNum type="arabicPeriod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8949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303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7657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011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lnSpc>
                <a:spcPct val="100000"/>
              </a:lnSpc>
              <a:buAutoNum type="arabicPeriod"/>
            </a:pPr>
            <a:r>
              <a:rPr lang="ru-RU" sz="4000" dirty="0" smtClean="0">
                <a:latin typeface="Arial" charset="0"/>
                <a:ea typeface="Arial" charset="0"/>
                <a:cs typeface="Arial" charset="0"/>
              </a:rPr>
              <a:t>За </a:t>
            </a:r>
            <a:r>
              <a:rPr lang="ru-RU" sz="4000" dirty="0">
                <a:latin typeface="Arial" charset="0"/>
                <a:ea typeface="Arial" charset="0"/>
                <a:cs typeface="Arial" charset="0"/>
              </a:rPr>
              <a:t>пару секунд вы по шаблону формируете счет. </a:t>
            </a:r>
          </a:p>
          <a:p>
            <a:pPr marL="914400" indent="-914400">
              <a:lnSpc>
                <a:spcPct val="100000"/>
              </a:lnSpc>
              <a:buAutoNum type="arabicPeriod"/>
            </a:pPr>
            <a:r>
              <a:rPr lang="ru-RU" sz="4000" dirty="0">
                <a:latin typeface="Arial" charset="0"/>
                <a:ea typeface="Arial" charset="0"/>
                <a:cs typeface="Arial" charset="0"/>
              </a:rPr>
              <a:t>Клиент получает счет-письмо с кнопкой «Заплатить». </a:t>
            </a:r>
          </a:p>
          <a:p>
            <a:pPr marL="914400" indent="-914400">
              <a:lnSpc>
                <a:spcPct val="100000"/>
              </a:lnSpc>
              <a:buAutoNum type="arabicPeriod"/>
            </a:pPr>
            <a:r>
              <a:rPr lang="ru-RU" sz="4000" dirty="0">
                <a:latin typeface="Arial" charset="0"/>
                <a:ea typeface="Arial" charset="0"/>
                <a:cs typeface="Arial" charset="0"/>
              </a:rPr>
              <a:t>Кнопка ведет на сайт </a:t>
            </a:r>
            <a:r>
              <a:rPr lang="ru-RU" sz="4000" dirty="0" err="1">
                <a:latin typeface="Arial" charset="0"/>
                <a:ea typeface="Arial" charset="0"/>
                <a:cs typeface="Arial" charset="0"/>
              </a:rPr>
              <a:t>Яндекс.Кассы</a:t>
            </a:r>
            <a:r>
              <a:rPr lang="ru-RU" sz="4000" dirty="0">
                <a:latin typeface="Arial" charset="0"/>
                <a:ea typeface="Arial" charset="0"/>
                <a:cs typeface="Arial" charset="0"/>
              </a:rPr>
              <a:t>, где можно выбрать способ оплаты. </a:t>
            </a:r>
            <a:endParaRPr lang="ru-RU" sz="40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1433424" y="3854641"/>
            <a:ext cx="11035668" cy="28786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1828709" rtl="0" eaLnBrk="1" latinLnBrk="0" hangingPunct="1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buFontTx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-727075" algn="l" defTabSz="1908000" rtl="0" eaLnBrk="1" latinLnBrk="0" hangingPunct="1">
              <a:lnSpc>
                <a:spcPts val="5500"/>
              </a:lnSpc>
              <a:spcBef>
                <a:spcPts val="1000"/>
              </a:spcBef>
              <a:spcAft>
                <a:spcPts val="1000"/>
              </a:spcAft>
              <a:buClr>
                <a:schemeClr val="tx2"/>
              </a:buClr>
              <a:buFont typeface="Impact" panose="020B0806030902050204" pitchFamily="34" charset="0"/>
              <a:buChar char="│"/>
              <a:defRPr sz="5000" kern="1200" baseline="0">
                <a:solidFill>
                  <a:schemeClr val="tx1"/>
                </a:solidFill>
                <a:latin typeface="Textbook New" panose="020B0603020503020204" pitchFamily="34" charset="-52"/>
                <a:ea typeface="+mn-ea"/>
                <a:cs typeface="+mn-cs"/>
              </a:defRPr>
            </a:lvl2pPr>
            <a:lvl3pPr marL="1516063" indent="-623888" algn="l" defTabSz="1828709" rtl="0" eaLnBrk="1" latinLnBrk="0" hangingPunct="1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buFont typeface="Textbook New Light" panose="020B0503020503020204" pitchFamily="34" charset="-52"/>
              <a:buChar char="›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3038" indent="-623888" algn="l" defTabSz="1828709" rtl="0" eaLnBrk="1" latinLnBrk="0" hangingPunct="1">
              <a:lnSpc>
                <a:spcPts val="6000"/>
              </a:lnSpc>
              <a:spcBef>
                <a:spcPts val="1000"/>
              </a:spcBef>
              <a:spcAft>
                <a:spcPts val="1000"/>
              </a:spcAft>
              <a:buFont typeface="+mj-lt"/>
              <a:buAutoNum type="arabicPeriod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8949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303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7657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011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ts val="4000"/>
              </a:spcBef>
              <a:spcAft>
                <a:spcPts val="4000"/>
              </a:spcAft>
            </a:pPr>
            <a:r>
              <a:rPr lang="ru-RU" sz="400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Продавцам без интернет-магазина </a:t>
            </a:r>
            <a:r>
              <a:rPr lang="ru-RU" sz="40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/>
            </a:r>
            <a:br>
              <a:rPr lang="ru-RU" sz="40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ru-RU" sz="40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или </a:t>
            </a:r>
            <a:r>
              <a:rPr lang="ru-RU" sz="400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сайтам </a:t>
            </a:r>
            <a:r>
              <a:rPr lang="ru-RU" sz="40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с </a:t>
            </a:r>
            <a:r>
              <a:rPr lang="ru-RU" sz="400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нетиповыми/редкими заказами.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42832" y="2919237"/>
            <a:ext cx="4775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ru-RU" sz="4000" dirty="0" smtClean="0">
                <a:latin typeface="Arial" charset="0"/>
                <a:ea typeface="Arial" charset="0"/>
                <a:cs typeface="Arial" charset="0"/>
              </a:rPr>
              <a:t>Кому это полезно</a:t>
            </a:r>
            <a:endParaRPr lang="ru-RU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48457" y="7649297"/>
            <a:ext cx="115206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ru-RU" sz="6000" dirty="0" smtClean="0">
                <a:latin typeface="Arial" charset="0"/>
                <a:ea typeface="Arial" charset="0"/>
                <a:cs typeface="Arial" charset="0"/>
              </a:rPr>
              <a:t>Кому это полезно</a:t>
            </a:r>
            <a:endParaRPr lang="ru-RU" sz="6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47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Мобильный терминал (</a:t>
            </a:r>
            <a:r>
              <a:rPr lang="en-US" dirty="0" err="1" smtClean="0"/>
              <a:t>mPOS</a:t>
            </a:r>
            <a:r>
              <a:rPr lang="en-US" dirty="0" smtClean="0"/>
              <a:t>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4294967295"/>
          </p:nvPr>
        </p:nvSpPr>
        <p:spPr>
          <a:xfrm>
            <a:off x="1023939" y="4399429"/>
            <a:ext cx="19435676" cy="1775951"/>
          </a:xfrm>
          <a:prstGeom prst="rect">
            <a:avLst/>
          </a:prstGeom>
        </p:spPr>
        <p:txBody>
          <a:bodyPr/>
          <a:lstStyle/>
          <a:p>
            <a:r>
              <a:rPr lang="en-US" sz="4000" dirty="0" err="1" smtClean="0"/>
              <a:t>mPOS</a:t>
            </a:r>
            <a:r>
              <a:rPr lang="en-US" sz="4000" dirty="0" smtClean="0"/>
              <a:t> </a:t>
            </a:r>
            <a:r>
              <a:rPr lang="ru-RU" sz="4000" dirty="0"/>
              <a:t>– </a:t>
            </a:r>
            <a:r>
              <a:rPr lang="en-US" sz="4000" dirty="0" smtClean="0"/>
              <a:t> </a:t>
            </a:r>
            <a:r>
              <a:rPr lang="ru-RU" sz="4000" dirty="0" smtClean="0"/>
              <a:t>это устройство </a:t>
            </a:r>
            <a:r>
              <a:rPr lang="ru-RU" sz="4000" dirty="0"/>
              <a:t>для приема платежей с банковских карт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через </a:t>
            </a:r>
            <a:r>
              <a:rPr lang="ru-RU" sz="4000" dirty="0"/>
              <a:t>смартфон или планшет. </a:t>
            </a:r>
            <a:endParaRPr lang="ru-RU" sz="4000" dirty="0" smtClean="0"/>
          </a:p>
          <a:p>
            <a:r>
              <a:rPr lang="ru-RU" b="1" dirty="0" smtClean="0"/>
              <a:t> </a:t>
            </a:r>
          </a:p>
          <a:p>
            <a:endParaRPr lang="ru-RU" sz="3900" dirty="0" smtClean="0"/>
          </a:p>
        </p:txBody>
      </p:sp>
      <p:sp>
        <p:nvSpPr>
          <p:cNvPr id="10" name="Текст 4"/>
          <p:cNvSpPr txBox="1">
            <a:spLocks/>
          </p:cNvSpPr>
          <p:nvPr/>
        </p:nvSpPr>
        <p:spPr>
          <a:xfrm>
            <a:off x="4075197" y="3559249"/>
            <a:ext cx="16536818" cy="1775951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>
            <a:lvl1pPr marL="0" indent="0" algn="l" defTabSz="1828709" rtl="0" eaLnBrk="1" latinLnBrk="0" hangingPunct="1">
              <a:lnSpc>
                <a:spcPts val="6000"/>
              </a:lnSpc>
              <a:spcBef>
                <a:spcPts val="4000"/>
              </a:spcBef>
              <a:spcAft>
                <a:spcPts val="4000"/>
              </a:spcAft>
              <a:buFontTx/>
              <a:buNone/>
              <a:defRPr sz="5000" u="none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720000" algn="l" defTabSz="1908000" rtl="0" eaLnBrk="1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Impact" panose="020B0806030902050204" pitchFamily="34" charset="0"/>
              <a:buChar char="▌"/>
              <a:defRPr sz="500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511300" indent="-792000" algn="l" defTabSz="1828709" rtl="0" eaLnBrk="1" latinLnBrk="0" hangingPunct="1">
              <a:lnSpc>
                <a:spcPts val="6000"/>
              </a:lnSpc>
              <a:spcBef>
                <a:spcPts val="4000"/>
              </a:spcBef>
              <a:spcAft>
                <a:spcPts val="0"/>
              </a:spcAft>
              <a:buFont typeface="Textbook New Light" panose="020B0503020503020204" pitchFamily="34" charset="-52"/>
              <a:buChar char="›"/>
              <a:defRPr sz="5000" u="none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512000" indent="-792000" algn="l" defTabSz="1828709" rtl="0" eaLnBrk="1" latinLnBrk="0" hangingPunct="1">
              <a:lnSpc>
                <a:spcPts val="6000"/>
              </a:lnSpc>
              <a:spcBef>
                <a:spcPts val="4000"/>
              </a:spcBef>
              <a:spcAft>
                <a:spcPts val="0"/>
              </a:spcAft>
              <a:buFont typeface="+mj-lt"/>
              <a:buAutoNum type="arabicPeriod"/>
              <a:defRPr sz="5000" u="none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0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8949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303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7657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011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3052" indent="-643052">
              <a:buFontTx/>
              <a:buChar char="-"/>
            </a:pPr>
            <a:endParaRPr lang="ru-RU" dirty="0"/>
          </a:p>
        </p:txBody>
      </p:sp>
      <p:sp>
        <p:nvSpPr>
          <p:cNvPr id="11" name="Текст 4"/>
          <p:cNvSpPr txBox="1">
            <a:spLocks/>
          </p:cNvSpPr>
          <p:nvPr/>
        </p:nvSpPr>
        <p:spPr>
          <a:xfrm>
            <a:off x="4075197" y="5082049"/>
            <a:ext cx="16536818" cy="1775951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>
            <a:lvl1pPr marL="0" indent="0" algn="l" defTabSz="1828709" rtl="0" eaLnBrk="1" latinLnBrk="0" hangingPunct="1">
              <a:lnSpc>
                <a:spcPts val="6000"/>
              </a:lnSpc>
              <a:spcBef>
                <a:spcPts val="4000"/>
              </a:spcBef>
              <a:spcAft>
                <a:spcPts val="4000"/>
              </a:spcAft>
              <a:buFontTx/>
              <a:buNone/>
              <a:defRPr sz="5000" u="none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720000" algn="l" defTabSz="1908000" rtl="0" eaLnBrk="1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Impact" panose="020B0806030902050204" pitchFamily="34" charset="0"/>
              <a:buChar char="▌"/>
              <a:defRPr sz="500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511300" indent="-792000" algn="l" defTabSz="1828709" rtl="0" eaLnBrk="1" latinLnBrk="0" hangingPunct="1">
              <a:lnSpc>
                <a:spcPts val="6000"/>
              </a:lnSpc>
              <a:spcBef>
                <a:spcPts val="4000"/>
              </a:spcBef>
              <a:spcAft>
                <a:spcPts val="0"/>
              </a:spcAft>
              <a:buFont typeface="Textbook New Light" panose="020B0503020503020204" pitchFamily="34" charset="-52"/>
              <a:buChar char="›"/>
              <a:defRPr sz="5000" u="none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512000" indent="-792000" algn="l" defTabSz="1828709" rtl="0" eaLnBrk="1" latinLnBrk="0" hangingPunct="1">
              <a:lnSpc>
                <a:spcPts val="6000"/>
              </a:lnSpc>
              <a:spcBef>
                <a:spcPts val="4000"/>
              </a:spcBef>
              <a:spcAft>
                <a:spcPts val="0"/>
              </a:spcAft>
              <a:buFont typeface="+mj-lt"/>
              <a:buAutoNum type="arabicPeriod"/>
              <a:defRPr sz="5000" u="none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0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8949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303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7657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011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3052" indent="-643052">
              <a:buFontTx/>
              <a:buChar char="-"/>
            </a:pPr>
            <a:endParaRPr lang="ru-RU" dirty="0"/>
          </a:p>
        </p:txBody>
      </p:sp>
      <p:sp>
        <p:nvSpPr>
          <p:cNvPr id="12" name="Текст 4"/>
          <p:cNvSpPr txBox="1">
            <a:spLocks/>
          </p:cNvSpPr>
          <p:nvPr/>
        </p:nvSpPr>
        <p:spPr>
          <a:xfrm>
            <a:off x="4075197" y="6605274"/>
            <a:ext cx="16536818" cy="1775526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>
            <a:lvl1pPr marL="0" indent="0" algn="l" defTabSz="1828709" rtl="0" eaLnBrk="1" latinLnBrk="0" hangingPunct="1">
              <a:lnSpc>
                <a:spcPts val="6000"/>
              </a:lnSpc>
              <a:spcBef>
                <a:spcPts val="4000"/>
              </a:spcBef>
              <a:spcAft>
                <a:spcPts val="4000"/>
              </a:spcAft>
              <a:buFontTx/>
              <a:buNone/>
              <a:defRPr sz="5000" u="none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720000" algn="l" defTabSz="1908000" rtl="0" eaLnBrk="1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Impact" panose="020B0806030902050204" pitchFamily="34" charset="0"/>
              <a:buChar char="▌"/>
              <a:defRPr sz="500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511300" indent="-792000" algn="l" defTabSz="1828709" rtl="0" eaLnBrk="1" latinLnBrk="0" hangingPunct="1">
              <a:lnSpc>
                <a:spcPts val="6000"/>
              </a:lnSpc>
              <a:spcBef>
                <a:spcPts val="4000"/>
              </a:spcBef>
              <a:spcAft>
                <a:spcPts val="0"/>
              </a:spcAft>
              <a:buFont typeface="Textbook New Light" panose="020B0503020503020204" pitchFamily="34" charset="-52"/>
              <a:buChar char="›"/>
              <a:defRPr sz="5000" u="none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512000" indent="-792000" algn="l" defTabSz="1828709" rtl="0" eaLnBrk="1" latinLnBrk="0" hangingPunct="1">
              <a:lnSpc>
                <a:spcPts val="6000"/>
              </a:lnSpc>
              <a:spcBef>
                <a:spcPts val="4000"/>
              </a:spcBef>
              <a:spcAft>
                <a:spcPts val="0"/>
              </a:spcAft>
              <a:buFont typeface="+mj-lt"/>
              <a:buAutoNum type="arabicPeriod"/>
              <a:defRPr sz="5000" u="none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0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8949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303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7657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011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3052" indent="-643052">
              <a:buFontTx/>
              <a:buChar char="-"/>
            </a:pP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940812" y="5619913"/>
            <a:ext cx="15850897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Удобно </a:t>
            </a:r>
          </a:p>
          <a:p>
            <a:r>
              <a:rPr lang="ru-RU" sz="4000" dirty="0" smtClean="0">
                <a:latin typeface="Arial" charset="0"/>
                <a:ea typeface="Arial" charset="0"/>
                <a:cs typeface="Arial" charset="0"/>
              </a:rPr>
              <a:t>Можно принимать платежи при доставке товара, </a:t>
            </a:r>
          </a:p>
          <a:p>
            <a:r>
              <a:rPr lang="ru-RU" sz="4000" dirty="0" smtClean="0">
                <a:latin typeface="Arial" charset="0"/>
                <a:ea typeface="Arial" charset="0"/>
                <a:cs typeface="Arial" charset="0"/>
              </a:rPr>
              <a:t>в такси, на мероприятии. Нужен только мобильный интернет </a:t>
            </a:r>
          </a:p>
          <a:p>
            <a:endParaRPr lang="ru-RU" sz="4000" dirty="0" smtClean="0">
              <a:latin typeface="Arial" charset="0"/>
              <a:ea typeface="Arial" charset="0"/>
              <a:cs typeface="Arial" charset="0"/>
            </a:endParaRPr>
          </a:p>
          <a:p>
            <a:endParaRPr lang="ru-RU" sz="3900" dirty="0" smtClean="0"/>
          </a:p>
          <a:p>
            <a:r>
              <a:rPr lang="ru-RU" sz="6000" dirty="0" smtClean="0">
                <a:latin typeface="Arial" charset="0"/>
                <a:ea typeface="Arial" charset="0"/>
                <a:cs typeface="Arial" charset="0"/>
              </a:rPr>
              <a:t>Безопасно</a:t>
            </a:r>
          </a:p>
          <a:p>
            <a:r>
              <a:rPr lang="ru-RU" sz="4000" dirty="0" smtClean="0">
                <a:latin typeface="Arial" charset="0"/>
                <a:ea typeface="Arial" charset="0"/>
                <a:cs typeface="Arial" charset="0"/>
              </a:rPr>
              <a:t>Данные карты шифруются. Их нельзя сохранить в телефоне. </a:t>
            </a:r>
          </a:p>
          <a:p>
            <a:r>
              <a:rPr lang="ru-RU" sz="3900" dirty="0" smtClean="0"/>
              <a:t> </a:t>
            </a:r>
          </a:p>
          <a:p>
            <a:endParaRPr lang="ru-RU" sz="5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754"/>
          <a:stretch/>
        </p:blipFill>
        <p:spPr>
          <a:xfrm>
            <a:off x="13917467" y="4322619"/>
            <a:ext cx="9746672" cy="9393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24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Yandex">
      <a:dk1>
        <a:sysClr val="windowText" lastClr="000000"/>
      </a:dk1>
      <a:lt1>
        <a:sysClr val="window" lastClr="FFFFFF"/>
      </a:lt1>
      <a:dk2>
        <a:srgbClr val="FFCC00"/>
      </a:dk2>
      <a:lt2>
        <a:srgbClr val="FF0000"/>
      </a:lt2>
      <a:accent1>
        <a:srgbClr val="3878BE"/>
      </a:accent1>
      <a:accent2>
        <a:srgbClr val="8FD541"/>
      </a:accent2>
      <a:accent3>
        <a:srgbClr val="72C3E0"/>
      </a:accent3>
      <a:accent4>
        <a:srgbClr val="FC6867"/>
      </a:accent4>
      <a:accent5>
        <a:srgbClr val="FB7600"/>
      </a:accent5>
      <a:accent6>
        <a:srgbClr val="9E64A9"/>
      </a:accent6>
      <a:hlink>
        <a:srgbClr val="3878BE"/>
      </a:hlink>
      <a:folHlink>
        <a:srgbClr val="3878BE"/>
      </a:folHlink>
    </a:clrScheme>
    <a:fontScheme name="Yandex">
      <a:majorFont>
        <a:latin typeface="Textbook New"/>
        <a:ea typeface=""/>
        <a:cs typeface=""/>
      </a:majorFont>
      <a:minorFont>
        <a:latin typeface="Textbook New Light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5000" dirty="0" err="1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10333</TotalTime>
  <Words>341</Words>
  <Application>Microsoft Macintosh PowerPoint</Application>
  <PresentationFormat>Другой</PresentationFormat>
  <Paragraphs>82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Calibri</vt:lpstr>
      <vt:lpstr>Impact</vt:lpstr>
      <vt:lpstr>Textbook New Light</vt:lpstr>
      <vt:lpstr>Arial</vt:lpstr>
      <vt:lpstr>Office Theme</vt:lpstr>
      <vt:lpstr>Лайфхаки для увеличения продаж в интернете</vt:lpstr>
      <vt:lpstr>Чем хороши продажи в интернете</vt:lpstr>
      <vt:lpstr>Лайфхаки для онлайн-продаж </vt:lpstr>
      <vt:lpstr>Предавторизация</vt:lpstr>
      <vt:lpstr>Как работает предавторизация </vt:lpstr>
      <vt:lpstr>Привязка карты </vt:lpstr>
      <vt:lpstr>Плюсы привязки</vt:lpstr>
      <vt:lpstr>Счета по электронной почте </vt:lpstr>
      <vt:lpstr>Мобильный терминал (mPOS)      </vt:lpstr>
      <vt:lpstr>Кредиты онлайн </vt:lpstr>
      <vt:lpstr>Успешных продаж с Яндекс.Кассой! </vt:lpstr>
      <vt:lpstr>Контакты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presentation</dc:creator>
  <cp:lastModifiedBy>пользователь Microsoft Office</cp:lastModifiedBy>
  <cp:revision>197</cp:revision>
  <dcterms:created xsi:type="dcterms:W3CDTF">2014-09-09T08:22:07Z</dcterms:created>
  <dcterms:modified xsi:type="dcterms:W3CDTF">2016-03-29T08:53:12Z</dcterms:modified>
</cp:coreProperties>
</file>